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18288000" cy="10287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2"/>
    <a:srgbClr val="8FBE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64" autoAdjust="0"/>
  </p:normalViewPr>
  <p:slideViewPr>
    <p:cSldViewPr>
      <p:cViewPr varScale="1">
        <p:scale>
          <a:sx n="39" d="100"/>
          <a:sy n="39" d="100"/>
        </p:scale>
        <p:origin x="1176" y="30"/>
      </p:cViewPr>
      <p:guideLst>
        <p:guide orient="horz" pos="2880"/>
        <p:guide pos="2160"/>
      </p:guideLst>
    </p:cSldViewPr>
  </p:slideViewPr>
  <p:notesTextViewPr>
    <p:cViewPr>
      <p:scale>
        <a:sx n="100" d="100"/>
        <a:sy n="100" d="100"/>
      </p:scale>
      <p:origin x="0" y="-33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A05AE672-32C4-4AF6-AB6D-3B075EEDFC22}" type="datetimeFigureOut">
              <a:rPr lang="uk-UA" smtClean="0"/>
              <a:t>14.05.2022</a:t>
            </a:fld>
            <a:endParaRPr lang="uk-UA"/>
          </a:p>
        </p:txBody>
      </p:sp>
      <p:sp>
        <p:nvSpPr>
          <p:cNvPr id="4" name="Образ слайда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012E3E3C-C2E6-4E98-89C8-0933C619DF0B}" type="slidenum">
              <a:rPr lang="uk-UA" smtClean="0"/>
              <a:t>‹#›</a:t>
            </a:fld>
            <a:endParaRPr lang="uk-UA"/>
          </a:p>
        </p:txBody>
      </p:sp>
    </p:spTree>
    <p:extLst>
      <p:ext uri="{BB962C8B-B14F-4D97-AF65-F5344CB8AC3E}">
        <p14:creationId xmlns:p14="http://schemas.microsoft.com/office/powerpoint/2010/main" val="1861726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MMTA Course One – Cycles and Chart Patterns in Financial Markets</a:t>
            </a:r>
          </a:p>
          <a:p>
            <a:endParaRPr lang="en-US" dirty="0"/>
          </a:p>
          <a:p>
            <a:endParaRPr lang="uk-UA" dirty="0"/>
          </a:p>
        </p:txBody>
      </p:sp>
      <p:sp>
        <p:nvSpPr>
          <p:cNvPr id="4" name="Номер слайда 3"/>
          <p:cNvSpPr>
            <a:spLocks noGrp="1"/>
          </p:cNvSpPr>
          <p:nvPr>
            <p:ph type="sldNum" sz="quarter" idx="10"/>
          </p:nvPr>
        </p:nvSpPr>
        <p:spPr/>
        <p:txBody>
          <a:bodyPr/>
          <a:lstStyle/>
          <a:p>
            <a:fld id="{012E3E3C-C2E6-4E98-89C8-0933C619DF0B}" type="slidenum">
              <a:rPr lang="uk-UA" smtClean="0"/>
              <a:t>3</a:t>
            </a:fld>
            <a:endParaRPr lang="uk-UA"/>
          </a:p>
        </p:txBody>
      </p:sp>
    </p:spTree>
    <p:extLst>
      <p:ext uri="{BB962C8B-B14F-4D97-AF65-F5344CB8AC3E}">
        <p14:creationId xmlns:p14="http://schemas.microsoft.com/office/powerpoint/2010/main" val="284478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The purpose of this lesson is to understand and identify cases of an “On Edge Trend Run Down” and “On Edge Trend Run Up.”</a:t>
            </a:r>
          </a:p>
          <a:p>
            <a:endParaRPr lang="uk-UA" dirty="0"/>
          </a:p>
        </p:txBody>
      </p:sp>
      <p:sp>
        <p:nvSpPr>
          <p:cNvPr id="4" name="Номер слайда 3"/>
          <p:cNvSpPr>
            <a:spLocks noGrp="1"/>
          </p:cNvSpPr>
          <p:nvPr>
            <p:ph type="sldNum" sz="quarter" idx="10"/>
          </p:nvPr>
        </p:nvSpPr>
        <p:spPr/>
        <p:txBody>
          <a:bodyPr/>
          <a:lstStyle/>
          <a:p>
            <a:fld id="{012E3E3C-C2E6-4E98-89C8-0933C619DF0B}" type="slidenum">
              <a:rPr lang="uk-UA" smtClean="0"/>
              <a:t>4</a:t>
            </a:fld>
            <a:endParaRPr lang="uk-UA"/>
          </a:p>
        </p:txBody>
      </p:sp>
    </p:spTree>
    <p:extLst>
      <p:ext uri="{BB962C8B-B14F-4D97-AF65-F5344CB8AC3E}">
        <p14:creationId xmlns:p14="http://schemas.microsoft.com/office/powerpoint/2010/main" val="131245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algn="just">
              <a:spcBef>
                <a:spcPts val="0"/>
              </a:spcBef>
              <a:spcAft>
                <a:spcPts val="0"/>
              </a:spcAft>
            </a:pPr>
            <a:r>
              <a:rPr lang="en-US" sz="1200" dirty="0">
                <a:effectLst/>
                <a:latin typeface="Times New Roman" panose="02020603050405020304" pitchFamily="18" charset="0"/>
                <a:ea typeface="Calibri" panose="020F0502020204030204" pitchFamily="34" charset="0"/>
              </a:rPr>
              <a:t>In this lesson, you will learn:</a:t>
            </a:r>
          </a:p>
          <a:p>
            <a:endParaRPr lang="en-US" dirty="0"/>
          </a:p>
          <a:p>
            <a:pPr marL="342900" marR="0" lvl="0" indent="-342900" algn="just">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rPr>
              <a:t>The criteria for an “On Edge, Trend Run Up”</a:t>
            </a:r>
          </a:p>
          <a:p>
            <a:pPr marL="342900" marR="0" lvl="0" indent="-342900" algn="just">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rPr>
              <a:t>The criteria for an “On Edge, Trend Run Down”</a:t>
            </a:r>
          </a:p>
          <a:p>
            <a:pPr marL="342900" marR="0" lvl="0" indent="-342900" algn="just">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rPr>
              <a:t>Pauses in a Trend Run</a:t>
            </a:r>
          </a:p>
          <a:p>
            <a:pPr marL="0" marR="0" algn="just">
              <a:spcBef>
                <a:spcPts val="0"/>
              </a:spcBef>
              <a:spcAft>
                <a:spcPts val="0"/>
              </a:spcAft>
            </a:pPr>
            <a:endParaRPr lang="en-US" sz="1200" dirty="0">
              <a:effectLst/>
              <a:latin typeface="Times New Roman" panose="02020603050405020304" pitchFamily="18" charset="0"/>
              <a:ea typeface="Calibri" panose="020F0502020204030204" pitchFamily="34" charset="0"/>
            </a:endParaRPr>
          </a:p>
          <a:p>
            <a:endParaRPr lang="en-US" dirty="0"/>
          </a:p>
          <a:p>
            <a:endParaRPr lang="uk-UA" dirty="0"/>
          </a:p>
        </p:txBody>
      </p:sp>
      <p:sp>
        <p:nvSpPr>
          <p:cNvPr id="4" name="Номер слайда 3"/>
          <p:cNvSpPr>
            <a:spLocks noGrp="1"/>
          </p:cNvSpPr>
          <p:nvPr>
            <p:ph type="sldNum" sz="quarter" idx="10"/>
          </p:nvPr>
        </p:nvSpPr>
        <p:spPr/>
        <p:txBody>
          <a:bodyPr/>
          <a:lstStyle/>
          <a:p>
            <a:fld id="{012E3E3C-C2E6-4E98-89C8-0933C619DF0B}" type="slidenum">
              <a:rPr lang="uk-UA" smtClean="0"/>
              <a:t>5</a:t>
            </a:fld>
            <a:endParaRPr lang="uk-UA"/>
          </a:p>
        </p:txBody>
      </p:sp>
    </p:spTree>
    <p:extLst>
      <p:ext uri="{BB962C8B-B14F-4D97-AF65-F5344CB8AC3E}">
        <p14:creationId xmlns:p14="http://schemas.microsoft.com/office/powerpoint/2010/main" val="321035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algn="just">
              <a:spcBef>
                <a:spcPts val="0"/>
              </a:spcBef>
              <a:spcAft>
                <a:spcPts val="0"/>
              </a:spcAft>
            </a:pPr>
            <a:r>
              <a:rPr lang="en-US" sz="1200" b="1"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A market can be upgraded from neutral even when it hasn’t closed three consecutive days above the TIP. For instance, the market might have such a powerfully strong rally that it closes not just above the TIP, but also above the high of at least the trading cycle. It is better if it is above the last major cycle high. It forms a new cycle high on a powerful up day. However, it is only the first or second day above the TIP. In this case, the TIP may be upgraded from neutral to “on edge, trend run up.” For all intents and purposes, an “on edge trend run up” is just as bullish as the third day up that creates a trend run up status. In fact, it is even more so because the market has closed at a new multi-week high, so it has momentum clearly in its favor.</a:t>
            </a:r>
          </a:p>
          <a:p>
            <a:pPr marL="0" marR="0" indent="274320" algn="just">
              <a:spcBef>
                <a:spcPts val="0"/>
              </a:spcBef>
              <a:spcAft>
                <a:spcPts val="0"/>
              </a:spcAft>
            </a:pPr>
            <a:r>
              <a:rPr lang="en-US" sz="1200" dirty="0">
                <a:effectLst/>
                <a:latin typeface="Times New Roman" panose="02020603050405020304" pitchFamily="18" charset="0"/>
                <a:ea typeface="Calibri" panose="020F0502020204030204" pitchFamily="34" charset="0"/>
              </a:rPr>
              <a:t>When it exhibits three closing days above the TIP, and the third day is also an up day, it can be upgraded further to a trend run up, from an “on edge, trend run up.” </a:t>
            </a:r>
          </a:p>
          <a:p>
            <a:pPr marL="0" marR="0" indent="274320" algn="just">
              <a:spcBef>
                <a:spcPts val="0"/>
              </a:spcBef>
              <a:spcAft>
                <a:spcPts val="0"/>
              </a:spcAft>
            </a:pPr>
            <a:r>
              <a:rPr lang="en-US" sz="1200" dirty="0">
                <a:effectLst/>
                <a:latin typeface="Times New Roman" panose="02020603050405020304" pitchFamily="18" charset="0"/>
                <a:ea typeface="Calibri" panose="020F0502020204030204" pitchFamily="34" charset="0"/>
              </a:rPr>
              <a:t>If the next day is a close down, then the “on edge, trend run up” status is either downgraded to neutral if it is below TIP or daily support, or can remain as an “on edge, trend run up,” if the close remains above TIP. If the close is below support, it could mean that the big rally was a fake out.</a:t>
            </a:r>
          </a:p>
          <a:p>
            <a:endParaRPr lang="uk-UA" dirty="0"/>
          </a:p>
        </p:txBody>
      </p:sp>
      <p:sp>
        <p:nvSpPr>
          <p:cNvPr id="4" name="Номер слайда 3"/>
          <p:cNvSpPr>
            <a:spLocks noGrp="1"/>
          </p:cNvSpPr>
          <p:nvPr>
            <p:ph type="sldNum" sz="quarter" idx="10"/>
          </p:nvPr>
        </p:nvSpPr>
        <p:spPr/>
        <p:txBody>
          <a:bodyPr/>
          <a:lstStyle/>
          <a:p>
            <a:fld id="{012E3E3C-C2E6-4E98-89C8-0933C619DF0B}" type="slidenum">
              <a:rPr lang="uk-UA" smtClean="0"/>
              <a:t>6</a:t>
            </a:fld>
            <a:endParaRPr lang="uk-UA"/>
          </a:p>
        </p:txBody>
      </p:sp>
    </p:spTree>
    <p:extLst>
      <p:ext uri="{BB962C8B-B14F-4D97-AF65-F5344CB8AC3E}">
        <p14:creationId xmlns:p14="http://schemas.microsoft.com/office/powerpoint/2010/main" val="210997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274320" algn="just">
              <a:spcBef>
                <a:spcPts val="0"/>
              </a:spcBef>
              <a:spcAft>
                <a:spcPts val="0"/>
              </a:spcAft>
            </a:pPr>
            <a:r>
              <a:rPr lang="en-US" sz="1200" dirty="0">
                <a:effectLst/>
                <a:latin typeface="Times New Roman" panose="02020603050405020304" pitchFamily="18" charset="0"/>
                <a:ea typeface="Calibri" panose="020F0502020204030204" pitchFamily="34" charset="0"/>
              </a:rPr>
              <a:t>A market can be downgraded from neutral even when it hasn’t closed three consecutive days below the TIP. For instance, the market might have such a powerfully strong decline that it closes not just below the TIP, but also below the low of at least the current trading cycle so far. It forms a new cycle low on a powerful down day, although it is only the first or second day below the TIP. In this case, we can downgrade the TIP from neutral to “on edge, trend run down.” </a:t>
            </a:r>
          </a:p>
          <a:p>
            <a:pPr marL="0" marR="0" indent="274320" algn="just">
              <a:spcBef>
                <a:spcPts val="0"/>
              </a:spcBef>
              <a:spcAft>
                <a:spcPts val="0"/>
              </a:spcAft>
            </a:pPr>
            <a:r>
              <a:rPr lang="en-US" sz="1200" dirty="0">
                <a:effectLst/>
                <a:latin typeface="Times New Roman" panose="02020603050405020304" pitchFamily="18" charset="0"/>
                <a:ea typeface="Calibri" panose="020F0502020204030204" pitchFamily="34" charset="0"/>
              </a:rPr>
              <a:t> </a:t>
            </a:r>
          </a:p>
          <a:p>
            <a:pPr marL="0" marR="0" indent="274320" algn="just">
              <a:spcBef>
                <a:spcPts val="0"/>
              </a:spcBef>
              <a:spcAft>
                <a:spcPts val="0"/>
              </a:spcAft>
            </a:pPr>
            <a:r>
              <a:rPr lang="en-US" sz="1200" dirty="0">
                <a:effectLst/>
                <a:latin typeface="Times New Roman" panose="02020603050405020304" pitchFamily="18" charset="0"/>
                <a:ea typeface="Calibri" panose="020F0502020204030204" pitchFamily="34" charset="0"/>
              </a:rPr>
              <a:t>When it exhibits three closing days below the TIP, and the third day is also a down day, it can be downgraded further to a trend run down, from an “on edge, trend run down.” This is a strong sign that the trend status is changing and just as powerful as a trend run down in most cases.</a:t>
            </a:r>
          </a:p>
          <a:p>
            <a:pPr marL="0" marR="0" indent="274320" algn="just">
              <a:spcBef>
                <a:spcPts val="0"/>
              </a:spcBef>
              <a:spcAft>
                <a:spcPts val="0"/>
              </a:spcAft>
            </a:pPr>
            <a:r>
              <a:rPr lang="en-US" sz="1200" dirty="0">
                <a:effectLst/>
                <a:latin typeface="Times New Roman" panose="02020603050405020304" pitchFamily="18" charset="0"/>
                <a:ea typeface="Calibri" panose="020F0502020204030204" pitchFamily="34" charset="0"/>
              </a:rPr>
              <a:t>If the next day is a close up, then the “on edge, trend run down” status is either upgraded to neutral if it is above TIP or resistance, or it can remain as an “on edge, trend run down” if the close remains below TIP or resistance. If the close is above resistance, it could mean that the big decline was a fake out.</a:t>
            </a:r>
          </a:p>
          <a:p>
            <a:endParaRPr lang="uk-UA" dirty="0"/>
          </a:p>
        </p:txBody>
      </p:sp>
      <p:sp>
        <p:nvSpPr>
          <p:cNvPr id="4" name="Номер слайда 3"/>
          <p:cNvSpPr>
            <a:spLocks noGrp="1"/>
          </p:cNvSpPr>
          <p:nvPr>
            <p:ph type="sldNum" sz="quarter" idx="10"/>
          </p:nvPr>
        </p:nvSpPr>
        <p:spPr/>
        <p:txBody>
          <a:bodyPr/>
          <a:lstStyle/>
          <a:p>
            <a:fld id="{012E3E3C-C2E6-4E98-89C8-0933C619DF0B}" type="slidenum">
              <a:rPr lang="uk-UA" smtClean="0"/>
              <a:t>7</a:t>
            </a:fld>
            <a:endParaRPr lang="uk-UA"/>
          </a:p>
        </p:txBody>
      </p:sp>
    </p:spTree>
    <p:extLst>
      <p:ext uri="{BB962C8B-B14F-4D97-AF65-F5344CB8AC3E}">
        <p14:creationId xmlns:p14="http://schemas.microsoft.com/office/powerpoint/2010/main" val="201219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algn="just">
              <a:spcBef>
                <a:spcPts val="0"/>
              </a:spcBef>
              <a:spcAft>
                <a:spcPts val="0"/>
              </a:spcAft>
            </a:pPr>
            <a:r>
              <a:rPr lang="en-US" sz="1200" dirty="0">
                <a:effectLst/>
                <a:latin typeface="Times New Roman" panose="02020603050405020304" pitchFamily="18" charset="0"/>
                <a:ea typeface="Calibri" panose="020F0502020204030204" pitchFamily="34" charset="0"/>
              </a:rPr>
              <a:t>	Let’s assume the highest price in a market cycle so far has been 80.50. After reaching that high, it pulls back for a couple of days and closes below the daily TIP for two consecutive days. It is neutral. The next day it trades much higher and closes above the 80.50 high of the cycle prior to that time. The close is above the daily TIP for the first time in three days. Normally this would still be considered a neutral status, for it hadn’t closed above TIP for three straight days. However, the rally was so strong it made a new cycle high and closed near the high. In such a case, the status is greater than no change, or neutral. We will consider it an “on edge, trend run up,” to reflect the reality that it is making a new cycle high.</a:t>
            </a:r>
          </a:p>
          <a:p>
            <a:pPr marL="0" marR="0" algn="just">
              <a:spcBef>
                <a:spcPts val="0"/>
              </a:spcBef>
              <a:spcAft>
                <a:spcPts val="0"/>
              </a:spcAft>
            </a:pPr>
            <a:r>
              <a:rPr lang="en-US" sz="1200" dirty="0">
                <a:effectLst/>
                <a:latin typeface="Times New Roman" panose="02020603050405020304" pitchFamily="18" charset="0"/>
                <a:ea typeface="Calibri" panose="020F0502020204030204" pitchFamily="34" charset="0"/>
              </a:rPr>
              <a:t>	The next day might be a lower close, but still above the TIP. If so, it would either be downgraded back to neutral or remain in an “on edge, trend run up,” depending on the close. However, if the next day is a close up and again above TIP, it is upgraded to a full trend run up.</a:t>
            </a:r>
          </a:p>
          <a:p>
            <a:pPr marL="0" marR="0" indent="274320" algn="just">
              <a:spcBef>
                <a:spcPts val="0"/>
              </a:spcBef>
              <a:spcAft>
                <a:spcPts val="0"/>
              </a:spcAft>
            </a:pPr>
            <a:endParaRPr lang="en-US" sz="1200" dirty="0">
              <a:effectLst/>
              <a:latin typeface="Times New Roman" panose="02020603050405020304" pitchFamily="18" charset="0"/>
              <a:ea typeface="Calibri" panose="020F0502020204030204" pitchFamily="34" charset="0"/>
            </a:endParaRPr>
          </a:p>
          <a:p>
            <a:endParaRPr lang="uk-UA" dirty="0"/>
          </a:p>
        </p:txBody>
      </p:sp>
      <p:sp>
        <p:nvSpPr>
          <p:cNvPr id="4" name="Номер слайда 3"/>
          <p:cNvSpPr>
            <a:spLocks noGrp="1"/>
          </p:cNvSpPr>
          <p:nvPr>
            <p:ph type="sldNum" sz="quarter" idx="10"/>
          </p:nvPr>
        </p:nvSpPr>
        <p:spPr/>
        <p:txBody>
          <a:bodyPr/>
          <a:lstStyle/>
          <a:p>
            <a:fld id="{012E3E3C-C2E6-4E98-89C8-0933C619DF0B}" type="slidenum">
              <a:rPr lang="uk-UA" smtClean="0"/>
              <a:t>8</a:t>
            </a:fld>
            <a:endParaRPr lang="uk-UA"/>
          </a:p>
        </p:txBody>
      </p:sp>
    </p:spTree>
    <p:extLst>
      <p:ext uri="{BB962C8B-B14F-4D97-AF65-F5344CB8AC3E}">
        <p14:creationId xmlns:p14="http://schemas.microsoft.com/office/powerpoint/2010/main" val="410268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274320" algn="just">
              <a:spcBef>
                <a:spcPts val="0"/>
              </a:spcBef>
              <a:spcAft>
                <a:spcPts val="0"/>
              </a:spcAft>
            </a:pPr>
            <a:r>
              <a:rPr lang="en-US" sz="1200" dirty="0">
                <a:effectLst/>
                <a:latin typeface="Times New Roman" panose="02020603050405020304" pitchFamily="18" charset="0"/>
                <a:ea typeface="Calibri" panose="020F0502020204030204" pitchFamily="34" charset="0"/>
              </a:rPr>
              <a:t>There will be cases where a market closes right on the TIP. In these cases, the status of the trend (trend run up, down, or neutral) that was in effect remains intact. This is a warning that a trend run up or down may be about to change. </a:t>
            </a:r>
          </a:p>
          <a:p>
            <a:pPr marL="0" marR="0" indent="274320" algn="just">
              <a:spcBef>
                <a:spcPts val="0"/>
              </a:spcBef>
              <a:spcAft>
                <a:spcPts val="0"/>
              </a:spcAft>
            </a:pPr>
            <a:r>
              <a:rPr lang="en-US" sz="1200" dirty="0">
                <a:effectLst/>
                <a:latin typeface="Times New Roman" panose="02020603050405020304" pitchFamily="18" charset="0"/>
                <a:ea typeface="Calibri" panose="020F0502020204030204" pitchFamily="34" charset="0"/>
              </a:rPr>
              <a:t>For example, if the market has been in a trend run up, and then the close of the current day is exactly on the TIP, it remains in a trend run up. If on the next day it closes below the TIP, it reverses from trend run up to neutral. Furthermore, this means that the market has not closed above the TIP for two consecutive days. If the next day is a down day and also below the TIP, it will be downgraded from neutral to trend run down.</a:t>
            </a:r>
          </a:p>
          <a:p>
            <a:pPr marL="0" marR="0" indent="274320" algn="just">
              <a:spcBef>
                <a:spcPts val="0"/>
              </a:spcBef>
              <a:spcAft>
                <a:spcPts val="0"/>
              </a:spcAft>
            </a:pPr>
            <a:endParaRPr lang="en-US" sz="1200" dirty="0">
              <a:effectLst/>
              <a:latin typeface="Times New Roman" panose="02020603050405020304" pitchFamily="18" charset="0"/>
              <a:ea typeface="Calibri" panose="020F0502020204030204" pitchFamily="34" charset="0"/>
            </a:endParaRPr>
          </a:p>
          <a:p>
            <a:endParaRPr lang="uk-UA" dirty="0"/>
          </a:p>
        </p:txBody>
      </p:sp>
      <p:sp>
        <p:nvSpPr>
          <p:cNvPr id="4" name="Номер слайда 3"/>
          <p:cNvSpPr>
            <a:spLocks noGrp="1"/>
          </p:cNvSpPr>
          <p:nvPr>
            <p:ph type="sldNum" sz="quarter" idx="10"/>
          </p:nvPr>
        </p:nvSpPr>
        <p:spPr/>
        <p:txBody>
          <a:bodyPr/>
          <a:lstStyle/>
          <a:p>
            <a:fld id="{012E3E3C-C2E6-4E98-89C8-0933C619DF0B}" type="slidenum">
              <a:rPr lang="uk-UA" smtClean="0"/>
              <a:t>9</a:t>
            </a:fld>
            <a:endParaRPr lang="uk-UA"/>
          </a:p>
        </p:txBody>
      </p:sp>
    </p:spTree>
    <p:extLst>
      <p:ext uri="{BB962C8B-B14F-4D97-AF65-F5344CB8AC3E}">
        <p14:creationId xmlns:p14="http://schemas.microsoft.com/office/powerpoint/2010/main" val="1830458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dirty="0">
                <a:solidFill>
                  <a:srgbClr val="2E403D"/>
                </a:solidFill>
                <a:latin typeface="Bell MT" panose="02020503060305020303" pitchFamily="18" charset="0"/>
              </a:rPr>
              <a:t>QUIZ #11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cap="none" dirty="0">
                <a:solidFill>
                  <a:srgbClr val="2E403D"/>
                </a:solidFill>
                <a:effectLst/>
                <a:latin typeface="Bell MT" panose="02020503060305020303" pitchFamily="18" charset="0"/>
              </a:rPr>
              <a:t>“ON EDGE” TREND RUNS UP AND DOWN</a:t>
            </a:r>
            <a:endParaRPr lang="en-US" sz="1200" cap="none" dirty="0">
              <a:solidFill>
                <a:srgbClr val="2E403D"/>
              </a:solidFill>
              <a:effectLst/>
              <a:latin typeface="Bell MT" panose="02020503060305020303" pitchFamily="18" charset="0"/>
            </a:endParaRPr>
          </a:p>
          <a:p>
            <a:endParaRPr lang="uk-UA" dirty="0"/>
          </a:p>
        </p:txBody>
      </p:sp>
      <p:sp>
        <p:nvSpPr>
          <p:cNvPr id="4" name="Номер слайда 3"/>
          <p:cNvSpPr>
            <a:spLocks noGrp="1"/>
          </p:cNvSpPr>
          <p:nvPr>
            <p:ph type="sldNum" sz="quarter" idx="10"/>
          </p:nvPr>
        </p:nvSpPr>
        <p:spPr/>
        <p:txBody>
          <a:bodyPr/>
          <a:lstStyle/>
          <a:p>
            <a:fld id="{012E3E3C-C2E6-4E98-89C8-0933C619DF0B}" type="slidenum">
              <a:rPr lang="uk-UA" smtClean="0"/>
              <a:t>10</a:t>
            </a:fld>
            <a:endParaRPr lang="uk-UA"/>
          </a:p>
        </p:txBody>
      </p:sp>
    </p:spTree>
    <p:extLst>
      <p:ext uri="{BB962C8B-B14F-4D97-AF65-F5344CB8AC3E}">
        <p14:creationId xmlns:p14="http://schemas.microsoft.com/office/powerpoint/2010/main" val="1667358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5/14/2022</a:t>
            </a:fld>
            <a:endParaRPr lang="en-US"/>
          </a:p>
        </p:txBody>
      </p:sp>
      <p:sp>
        <p:nvSpPr>
          <p:cNvPr id="6" name="Holder 6"/>
          <p:cNvSpPr>
            <a:spLocks noGrp="1"/>
          </p:cNvSpPr>
          <p:nvPr>
            <p:ph type="sldNum" sz="quarter" idx="7"/>
          </p:nvPr>
        </p:nvSpPr>
        <p:spPr/>
        <p:txBody>
          <a:bodyPr lIns="0" tIns="0" rIns="0" bIns="0"/>
          <a:lstStyle>
            <a:lvl1pPr>
              <a:defRPr sz="4000" b="1" i="0">
                <a:solidFill>
                  <a:srgbClr val="F7F7F2"/>
                </a:solidFill>
                <a:latin typeface="Times New Roman"/>
                <a:cs typeface="Times New Roman"/>
              </a:defRPr>
            </a:lvl1pPr>
          </a:lstStyle>
          <a:p>
            <a:pPr marL="82550">
              <a:lnSpc>
                <a:spcPct val="100000"/>
              </a:lnSpc>
              <a:spcBef>
                <a:spcPts val="455"/>
              </a:spcBef>
            </a:pPr>
            <a:fld id="{81D60167-4931-47E6-BA6A-407CBD079E47}" type="slidenum">
              <a:rPr spc="-530" dirty="0"/>
              <a:t>‹#›</a:t>
            </a:fld>
            <a:endParaRPr spc="-53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50" b="1" i="0">
                <a:solidFill>
                  <a:srgbClr val="2E3F3C"/>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5450" b="1" i="0">
                <a:solidFill>
                  <a:srgbClr val="2E3F3C"/>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5/14/2022</a:t>
            </a:fld>
            <a:endParaRPr lang="en-US"/>
          </a:p>
        </p:txBody>
      </p:sp>
      <p:sp>
        <p:nvSpPr>
          <p:cNvPr id="6" name="Holder 6"/>
          <p:cNvSpPr>
            <a:spLocks noGrp="1"/>
          </p:cNvSpPr>
          <p:nvPr>
            <p:ph type="sldNum" sz="quarter" idx="7"/>
          </p:nvPr>
        </p:nvSpPr>
        <p:spPr/>
        <p:txBody>
          <a:bodyPr lIns="0" tIns="0" rIns="0" bIns="0"/>
          <a:lstStyle>
            <a:lvl1pPr>
              <a:defRPr sz="4000" b="1" i="0">
                <a:solidFill>
                  <a:srgbClr val="F7F7F2"/>
                </a:solidFill>
                <a:latin typeface="Times New Roman"/>
                <a:cs typeface="Times New Roman"/>
              </a:defRPr>
            </a:lvl1pPr>
          </a:lstStyle>
          <a:p>
            <a:pPr marL="82550">
              <a:lnSpc>
                <a:spcPct val="100000"/>
              </a:lnSpc>
              <a:spcBef>
                <a:spcPts val="455"/>
              </a:spcBef>
            </a:pPr>
            <a:fld id="{81D60167-4931-47E6-BA6A-407CBD079E47}" type="slidenum">
              <a:rPr spc="-530" dirty="0"/>
              <a:t>‹#›</a:t>
            </a:fld>
            <a:endParaRPr spc="-53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7F7F2"/>
          </a:solidFill>
        </p:spPr>
        <p:txBody>
          <a:bodyPr wrap="square" lIns="0" tIns="0" rIns="0" bIns="0" rtlCol="0"/>
          <a:lstStyle/>
          <a:p>
            <a:endParaRPr/>
          </a:p>
        </p:txBody>
      </p:sp>
      <p:sp>
        <p:nvSpPr>
          <p:cNvPr id="17" name="bg object 17"/>
          <p:cNvSpPr/>
          <p:nvPr/>
        </p:nvSpPr>
        <p:spPr>
          <a:xfrm>
            <a:off x="28164" y="6"/>
            <a:ext cx="7953375" cy="10283190"/>
          </a:xfrm>
          <a:custGeom>
            <a:avLst/>
            <a:gdLst/>
            <a:ahLst/>
            <a:cxnLst/>
            <a:rect l="l" t="t" r="r" b="b"/>
            <a:pathLst>
              <a:path w="7953375" h="10283190">
                <a:moveTo>
                  <a:pt x="0" y="0"/>
                </a:moveTo>
                <a:lnTo>
                  <a:pt x="7953374" y="0"/>
                </a:lnTo>
                <a:lnTo>
                  <a:pt x="7953374" y="10282748"/>
                </a:lnTo>
                <a:lnTo>
                  <a:pt x="0" y="10282748"/>
                </a:lnTo>
                <a:lnTo>
                  <a:pt x="0" y="0"/>
                </a:lnTo>
                <a:close/>
              </a:path>
            </a:pathLst>
          </a:custGeom>
          <a:solidFill>
            <a:srgbClr val="8FBEA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350" b="1" i="0">
                <a:solidFill>
                  <a:srgbClr val="2E3F3C"/>
                </a:solidFill>
                <a:latin typeface="Times New Roman"/>
                <a:cs typeface="Times New Roman"/>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5/14/2022</a:t>
            </a:fld>
            <a:endParaRPr lang="en-US"/>
          </a:p>
        </p:txBody>
      </p:sp>
      <p:sp>
        <p:nvSpPr>
          <p:cNvPr id="7" name="Holder 7"/>
          <p:cNvSpPr>
            <a:spLocks noGrp="1"/>
          </p:cNvSpPr>
          <p:nvPr>
            <p:ph type="sldNum" sz="quarter" idx="7"/>
          </p:nvPr>
        </p:nvSpPr>
        <p:spPr/>
        <p:txBody>
          <a:bodyPr lIns="0" tIns="0" rIns="0" bIns="0"/>
          <a:lstStyle>
            <a:lvl1pPr>
              <a:defRPr sz="4000" b="1" i="0">
                <a:solidFill>
                  <a:srgbClr val="F7F7F2"/>
                </a:solidFill>
                <a:latin typeface="Times New Roman"/>
                <a:cs typeface="Times New Roman"/>
              </a:defRPr>
            </a:lvl1pPr>
          </a:lstStyle>
          <a:p>
            <a:pPr marL="82550">
              <a:lnSpc>
                <a:spcPct val="100000"/>
              </a:lnSpc>
              <a:spcBef>
                <a:spcPts val="455"/>
              </a:spcBef>
            </a:pPr>
            <a:fld id="{81D60167-4931-47E6-BA6A-407CBD079E47}" type="slidenum">
              <a:rPr spc="-530" dirty="0"/>
              <a:t>‹#›</a:t>
            </a:fld>
            <a:endParaRPr spc="-53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7F7F2"/>
          </a:solidFill>
        </p:spPr>
        <p:txBody>
          <a:bodyPr wrap="square" lIns="0" tIns="0" rIns="0" bIns="0" rtlCol="0"/>
          <a:lstStyle/>
          <a:p>
            <a:endParaRPr/>
          </a:p>
        </p:txBody>
      </p:sp>
      <p:sp>
        <p:nvSpPr>
          <p:cNvPr id="17" name="bg object 17"/>
          <p:cNvSpPr/>
          <p:nvPr/>
        </p:nvSpPr>
        <p:spPr>
          <a:xfrm>
            <a:off x="0" y="0"/>
            <a:ext cx="6305550" cy="10287000"/>
          </a:xfrm>
          <a:custGeom>
            <a:avLst/>
            <a:gdLst/>
            <a:ahLst/>
            <a:cxnLst/>
            <a:rect l="l" t="t" r="r" b="b"/>
            <a:pathLst>
              <a:path w="6305550" h="10287000">
                <a:moveTo>
                  <a:pt x="6305549" y="10286999"/>
                </a:moveTo>
                <a:lnTo>
                  <a:pt x="0" y="10286999"/>
                </a:lnTo>
                <a:lnTo>
                  <a:pt x="0" y="0"/>
                </a:lnTo>
                <a:lnTo>
                  <a:pt x="6305549" y="0"/>
                </a:lnTo>
                <a:lnTo>
                  <a:pt x="6305549" y="10286999"/>
                </a:lnTo>
                <a:close/>
              </a:path>
            </a:pathLst>
          </a:custGeom>
          <a:solidFill>
            <a:srgbClr val="8FBEA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350" b="1" i="0">
                <a:solidFill>
                  <a:srgbClr val="2E3F3C"/>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5/14/2022</a:t>
            </a:fld>
            <a:endParaRPr lang="en-US"/>
          </a:p>
        </p:txBody>
      </p:sp>
      <p:sp>
        <p:nvSpPr>
          <p:cNvPr id="5" name="Holder 5"/>
          <p:cNvSpPr>
            <a:spLocks noGrp="1"/>
          </p:cNvSpPr>
          <p:nvPr>
            <p:ph type="sldNum" sz="quarter" idx="7"/>
          </p:nvPr>
        </p:nvSpPr>
        <p:spPr/>
        <p:txBody>
          <a:bodyPr lIns="0" tIns="0" rIns="0" bIns="0"/>
          <a:lstStyle>
            <a:lvl1pPr>
              <a:defRPr sz="4000" b="1" i="0">
                <a:solidFill>
                  <a:srgbClr val="F7F7F2"/>
                </a:solidFill>
                <a:latin typeface="Times New Roman"/>
                <a:cs typeface="Times New Roman"/>
              </a:defRPr>
            </a:lvl1pPr>
          </a:lstStyle>
          <a:p>
            <a:pPr marL="82550">
              <a:lnSpc>
                <a:spcPct val="100000"/>
              </a:lnSpc>
              <a:spcBef>
                <a:spcPts val="455"/>
              </a:spcBef>
            </a:pPr>
            <a:fld id="{81D60167-4931-47E6-BA6A-407CBD079E47}" type="slidenum">
              <a:rPr spc="-530" dirty="0"/>
              <a:t>‹#›</a:t>
            </a:fld>
            <a:endParaRPr spc="-53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8FBEAB"/>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5/14/2022</a:t>
            </a:fld>
            <a:endParaRPr lang="en-US"/>
          </a:p>
        </p:txBody>
      </p:sp>
      <p:sp>
        <p:nvSpPr>
          <p:cNvPr id="4" name="Holder 4"/>
          <p:cNvSpPr>
            <a:spLocks noGrp="1"/>
          </p:cNvSpPr>
          <p:nvPr>
            <p:ph type="sldNum" sz="quarter" idx="7"/>
          </p:nvPr>
        </p:nvSpPr>
        <p:spPr/>
        <p:txBody>
          <a:bodyPr lIns="0" tIns="0" rIns="0" bIns="0"/>
          <a:lstStyle>
            <a:lvl1pPr>
              <a:defRPr sz="4000" b="1" i="0">
                <a:solidFill>
                  <a:srgbClr val="F7F7F2"/>
                </a:solidFill>
                <a:latin typeface="Times New Roman"/>
                <a:cs typeface="Times New Roman"/>
              </a:defRPr>
            </a:lvl1pPr>
          </a:lstStyle>
          <a:p>
            <a:pPr marL="82550">
              <a:lnSpc>
                <a:spcPct val="100000"/>
              </a:lnSpc>
              <a:spcBef>
                <a:spcPts val="455"/>
              </a:spcBef>
            </a:pPr>
            <a:fld id="{81D60167-4931-47E6-BA6A-407CBD079E47}" type="slidenum">
              <a:rPr spc="-530" dirty="0"/>
              <a:t>‹#›</a:t>
            </a:fld>
            <a:endParaRPr spc="-53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7F7F2"/>
          </a:solidFill>
        </p:spPr>
        <p:txBody>
          <a:bodyPr wrap="square" lIns="0" tIns="0" rIns="0" bIns="0" rtlCol="0"/>
          <a:lstStyle/>
          <a:p>
            <a:endParaRPr/>
          </a:p>
        </p:txBody>
      </p:sp>
      <p:sp>
        <p:nvSpPr>
          <p:cNvPr id="2" name="Holder 2"/>
          <p:cNvSpPr>
            <a:spLocks noGrp="1"/>
          </p:cNvSpPr>
          <p:nvPr>
            <p:ph type="title"/>
          </p:nvPr>
        </p:nvSpPr>
        <p:spPr>
          <a:xfrm>
            <a:off x="969905" y="257514"/>
            <a:ext cx="16348189" cy="844550"/>
          </a:xfrm>
          <a:prstGeom prst="rect">
            <a:avLst/>
          </a:prstGeom>
        </p:spPr>
        <p:txBody>
          <a:bodyPr wrap="square" lIns="0" tIns="0" rIns="0" bIns="0">
            <a:spAutoFit/>
          </a:bodyPr>
          <a:lstStyle>
            <a:lvl1pPr>
              <a:defRPr sz="2350" b="1" i="0">
                <a:solidFill>
                  <a:srgbClr val="2E3F3C"/>
                </a:solidFill>
                <a:latin typeface="Times New Roman"/>
                <a:cs typeface="Times New Roman"/>
              </a:defRPr>
            </a:lvl1pPr>
          </a:lstStyle>
          <a:p>
            <a:endParaRPr/>
          </a:p>
        </p:txBody>
      </p:sp>
      <p:sp>
        <p:nvSpPr>
          <p:cNvPr id="3" name="Holder 3"/>
          <p:cNvSpPr>
            <a:spLocks noGrp="1"/>
          </p:cNvSpPr>
          <p:nvPr>
            <p:ph type="body" idx="1"/>
          </p:nvPr>
        </p:nvSpPr>
        <p:spPr>
          <a:xfrm>
            <a:off x="1706209" y="4418415"/>
            <a:ext cx="14875581" cy="3911600"/>
          </a:xfrm>
          <a:prstGeom prst="rect">
            <a:avLst/>
          </a:prstGeom>
        </p:spPr>
        <p:txBody>
          <a:bodyPr wrap="square" lIns="0" tIns="0" rIns="0" bIns="0">
            <a:spAutoFit/>
          </a:bodyPr>
          <a:lstStyle>
            <a:lvl1pPr>
              <a:defRPr sz="5450" b="1" i="0">
                <a:solidFill>
                  <a:srgbClr val="2E3F3C"/>
                </a:solidFill>
                <a:latin typeface="Times New Roman"/>
                <a:cs typeface="Times New Roman"/>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5/14/2022</a:t>
            </a:fld>
            <a:endParaRPr lang="en-US"/>
          </a:p>
        </p:txBody>
      </p:sp>
      <p:sp>
        <p:nvSpPr>
          <p:cNvPr id="6" name="Holder 6"/>
          <p:cNvSpPr>
            <a:spLocks noGrp="1"/>
          </p:cNvSpPr>
          <p:nvPr>
            <p:ph type="sldNum" sz="quarter" idx="7"/>
          </p:nvPr>
        </p:nvSpPr>
        <p:spPr>
          <a:xfrm>
            <a:off x="629346" y="9372388"/>
            <a:ext cx="579755" cy="858520"/>
          </a:xfrm>
          <a:prstGeom prst="rect">
            <a:avLst/>
          </a:prstGeom>
        </p:spPr>
        <p:txBody>
          <a:bodyPr wrap="square" lIns="0" tIns="0" rIns="0" bIns="0">
            <a:spAutoFit/>
          </a:bodyPr>
          <a:lstStyle>
            <a:lvl1pPr>
              <a:defRPr sz="4000" b="1" i="0">
                <a:solidFill>
                  <a:srgbClr val="F7F7F2"/>
                </a:solidFill>
                <a:latin typeface="Times New Roman"/>
                <a:cs typeface="Times New Roman"/>
              </a:defRPr>
            </a:lvl1pPr>
          </a:lstStyle>
          <a:p>
            <a:pPr marL="82550">
              <a:lnSpc>
                <a:spcPct val="100000"/>
              </a:lnSpc>
              <a:spcBef>
                <a:spcPts val="455"/>
              </a:spcBef>
            </a:pPr>
            <a:fld id="{81D60167-4931-47E6-BA6A-407CBD079E47}" type="slidenum">
              <a:rPr spc="-530" dirty="0"/>
              <a:t>‹#›</a:t>
            </a:fld>
            <a:endParaRPr spc="-53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857499"/>
            <a:ext cx="9525" cy="7429500"/>
          </a:xfrm>
          <a:custGeom>
            <a:avLst/>
            <a:gdLst/>
            <a:ahLst/>
            <a:cxnLst/>
            <a:rect l="l" t="t" r="r" b="b"/>
            <a:pathLst>
              <a:path w="9525" h="7429500">
                <a:moveTo>
                  <a:pt x="0" y="7429499"/>
                </a:moveTo>
                <a:lnTo>
                  <a:pt x="9524" y="7429499"/>
                </a:lnTo>
                <a:lnTo>
                  <a:pt x="9524" y="0"/>
                </a:lnTo>
                <a:lnTo>
                  <a:pt x="0" y="0"/>
                </a:lnTo>
                <a:lnTo>
                  <a:pt x="0" y="7429499"/>
                </a:lnTo>
                <a:close/>
              </a:path>
            </a:pathLst>
          </a:custGeom>
          <a:solidFill>
            <a:srgbClr val="F7F7F2"/>
          </a:solidFill>
        </p:spPr>
        <p:txBody>
          <a:bodyPr wrap="square" lIns="0" tIns="0" rIns="0" bIns="0" rtlCol="0"/>
          <a:lstStyle/>
          <a:p>
            <a:endParaRPr/>
          </a:p>
        </p:txBody>
      </p:sp>
      <p:grpSp>
        <p:nvGrpSpPr>
          <p:cNvPr id="3" name="object 3"/>
          <p:cNvGrpSpPr/>
          <p:nvPr/>
        </p:nvGrpSpPr>
        <p:grpSpPr>
          <a:xfrm>
            <a:off x="414527" y="0"/>
            <a:ext cx="17873980" cy="10287000"/>
            <a:chOff x="414527" y="0"/>
            <a:chExt cx="17873980" cy="10287000"/>
          </a:xfrm>
        </p:grpSpPr>
        <p:pic>
          <p:nvPicPr>
            <p:cNvPr id="4" name="object 4"/>
            <p:cNvPicPr/>
            <p:nvPr/>
          </p:nvPicPr>
          <p:blipFill>
            <a:blip r:embed="rId2" cstate="print"/>
            <a:stretch>
              <a:fillRect/>
            </a:stretch>
          </p:blipFill>
          <p:spPr>
            <a:xfrm>
              <a:off x="16050148" y="539401"/>
              <a:ext cx="981074" cy="981074"/>
            </a:xfrm>
            <a:prstGeom prst="rect">
              <a:avLst/>
            </a:prstGeom>
          </p:spPr>
        </p:pic>
        <p:pic>
          <p:nvPicPr>
            <p:cNvPr id="5" name="object 5"/>
            <p:cNvPicPr/>
            <p:nvPr/>
          </p:nvPicPr>
          <p:blipFill>
            <a:blip r:embed="rId3" cstate="print"/>
            <a:stretch>
              <a:fillRect/>
            </a:stretch>
          </p:blipFill>
          <p:spPr>
            <a:xfrm>
              <a:off x="13592697" y="0"/>
              <a:ext cx="4695302" cy="10286999"/>
            </a:xfrm>
            <a:prstGeom prst="rect">
              <a:avLst/>
            </a:prstGeom>
          </p:spPr>
        </p:pic>
        <p:pic>
          <p:nvPicPr>
            <p:cNvPr id="6" name="object 6"/>
            <p:cNvPicPr/>
            <p:nvPr/>
          </p:nvPicPr>
          <p:blipFill>
            <a:blip r:embed="rId4" cstate="print"/>
            <a:stretch>
              <a:fillRect/>
            </a:stretch>
          </p:blipFill>
          <p:spPr>
            <a:xfrm>
              <a:off x="512741" y="2152982"/>
              <a:ext cx="13077824" cy="4362449"/>
            </a:xfrm>
            <a:prstGeom prst="rect">
              <a:avLst/>
            </a:prstGeom>
          </p:spPr>
        </p:pic>
        <p:pic>
          <p:nvPicPr>
            <p:cNvPr id="7" name="object 7"/>
            <p:cNvPicPr/>
            <p:nvPr/>
          </p:nvPicPr>
          <p:blipFill>
            <a:blip r:embed="rId5" cstate="print"/>
            <a:stretch>
              <a:fillRect/>
            </a:stretch>
          </p:blipFill>
          <p:spPr>
            <a:xfrm>
              <a:off x="414527" y="6723888"/>
              <a:ext cx="8939783" cy="2319527"/>
            </a:xfrm>
            <a:prstGeom prst="rect">
              <a:avLst/>
            </a:prstGeom>
          </p:spPr>
        </p:pic>
        <p:pic>
          <p:nvPicPr>
            <p:cNvPr id="8" name="object 8"/>
            <p:cNvPicPr/>
            <p:nvPr/>
          </p:nvPicPr>
          <p:blipFill>
            <a:blip r:embed="rId6" cstate="print"/>
            <a:stretch>
              <a:fillRect/>
            </a:stretch>
          </p:blipFill>
          <p:spPr>
            <a:xfrm>
              <a:off x="454151" y="8781287"/>
              <a:ext cx="4840223" cy="612647"/>
            </a:xfrm>
            <a:prstGeom prst="rect">
              <a:avLst/>
            </a:prstGeom>
          </p:spPr>
        </p:pic>
        <p:sp>
          <p:nvSpPr>
            <p:cNvPr id="9" name="object 9"/>
            <p:cNvSpPr/>
            <p:nvPr/>
          </p:nvSpPr>
          <p:spPr>
            <a:xfrm>
              <a:off x="512741" y="9357749"/>
              <a:ext cx="685800" cy="929640"/>
            </a:xfrm>
            <a:custGeom>
              <a:avLst/>
              <a:gdLst/>
              <a:ahLst/>
              <a:cxnLst/>
              <a:rect l="l" t="t" r="r" b="b"/>
              <a:pathLst>
                <a:path w="685800" h="929640">
                  <a:moveTo>
                    <a:pt x="685799" y="929250"/>
                  </a:moveTo>
                  <a:lnTo>
                    <a:pt x="0" y="929250"/>
                  </a:lnTo>
                  <a:lnTo>
                    <a:pt x="0" y="0"/>
                  </a:lnTo>
                  <a:lnTo>
                    <a:pt x="685799" y="0"/>
                  </a:lnTo>
                  <a:lnTo>
                    <a:pt x="685799" y="929250"/>
                  </a:lnTo>
                  <a:close/>
                </a:path>
              </a:pathLst>
            </a:custGeom>
            <a:solidFill>
              <a:srgbClr val="F7F7F2"/>
            </a:solidFill>
          </p:spPr>
          <p:txBody>
            <a:bodyPr wrap="square" lIns="0" tIns="0" rIns="0" bIns="0" rtlCol="0"/>
            <a:lstStyle/>
            <a:p>
              <a:endParaRPr/>
            </a:p>
          </p:txBody>
        </p:sp>
      </p:grpSp>
      <p:sp>
        <p:nvSpPr>
          <p:cNvPr id="10" name="object 10"/>
          <p:cNvSpPr txBox="1"/>
          <p:nvPr/>
        </p:nvSpPr>
        <p:spPr>
          <a:xfrm>
            <a:off x="673770" y="9390615"/>
            <a:ext cx="380365" cy="925830"/>
          </a:xfrm>
          <a:prstGeom prst="rect">
            <a:avLst/>
          </a:prstGeom>
        </p:spPr>
        <p:txBody>
          <a:bodyPr vert="horz" wrap="square" lIns="0" tIns="63500" rIns="0" bIns="0" rtlCol="0">
            <a:spAutoFit/>
          </a:bodyPr>
          <a:lstStyle/>
          <a:p>
            <a:pPr marL="38100">
              <a:lnSpc>
                <a:spcPct val="100000"/>
              </a:lnSpc>
              <a:spcBef>
                <a:spcPts val="500"/>
              </a:spcBef>
            </a:pPr>
            <a:fld id="{81D60167-4931-47E6-BA6A-407CBD079E47}" type="slidenum">
              <a:rPr sz="4500" b="1" spc="45" dirty="0">
                <a:solidFill>
                  <a:srgbClr val="8FBEAB"/>
                </a:solidFill>
                <a:latin typeface="Times New Roman"/>
                <a:cs typeface="Times New Roman"/>
              </a:rPr>
              <a:t>1</a:t>
            </a:fld>
            <a:endParaRPr sz="45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
            <a:ext cx="18284190" cy="10287000"/>
            <a:chOff x="0" y="6"/>
            <a:chExt cx="18284190" cy="10287000"/>
          </a:xfrm>
        </p:grpSpPr>
        <p:pic>
          <p:nvPicPr>
            <p:cNvPr id="3" name="object 3"/>
            <p:cNvPicPr/>
            <p:nvPr/>
          </p:nvPicPr>
          <p:blipFill>
            <a:blip r:embed="rId3" cstate="print"/>
            <a:stretch>
              <a:fillRect/>
            </a:stretch>
          </p:blipFill>
          <p:spPr>
            <a:xfrm>
              <a:off x="11787751" y="6"/>
              <a:ext cx="6496050" cy="10286993"/>
            </a:xfrm>
            <a:prstGeom prst="rect">
              <a:avLst/>
            </a:prstGeom>
          </p:spPr>
        </p:pic>
        <p:sp>
          <p:nvSpPr>
            <p:cNvPr id="4" name="object 4"/>
            <p:cNvSpPr/>
            <p:nvPr/>
          </p:nvSpPr>
          <p:spPr>
            <a:xfrm>
              <a:off x="0" y="1028705"/>
              <a:ext cx="12420600" cy="2428875"/>
            </a:xfrm>
            <a:custGeom>
              <a:avLst/>
              <a:gdLst/>
              <a:ahLst/>
              <a:cxnLst/>
              <a:rect l="l" t="t" r="r" b="b"/>
              <a:pathLst>
                <a:path w="12420600" h="2428875">
                  <a:moveTo>
                    <a:pt x="12420599" y="2428874"/>
                  </a:moveTo>
                  <a:lnTo>
                    <a:pt x="0" y="2428874"/>
                  </a:lnTo>
                  <a:lnTo>
                    <a:pt x="0" y="0"/>
                  </a:lnTo>
                  <a:lnTo>
                    <a:pt x="12420599" y="0"/>
                  </a:lnTo>
                  <a:lnTo>
                    <a:pt x="12420599" y="2428874"/>
                  </a:lnTo>
                  <a:close/>
                </a:path>
              </a:pathLst>
            </a:custGeom>
            <a:solidFill>
              <a:srgbClr val="8FBEAB"/>
            </a:solidFill>
          </p:spPr>
          <p:txBody>
            <a:bodyPr wrap="square" lIns="0" tIns="0" rIns="0" bIns="0" rtlCol="0"/>
            <a:lstStyle/>
            <a:p>
              <a:endParaRPr/>
            </a:p>
          </p:txBody>
        </p:sp>
      </p:grpSp>
      <p:sp>
        <p:nvSpPr>
          <p:cNvPr id="5" name="object 5"/>
          <p:cNvSpPr txBox="1">
            <a:spLocks noGrp="1"/>
          </p:cNvSpPr>
          <p:nvPr>
            <p:ph type="title"/>
          </p:nvPr>
        </p:nvSpPr>
        <p:spPr>
          <a:xfrm>
            <a:off x="805609" y="1382748"/>
            <a:ext cx="5168900" cy="1473200"/>
          </a:xfrm>
          <a:prstGeom prst="rect">
            <a:avLst/>
          </a:prstGeom>
        </p:spPr>
        <p:txBody>
          <a:bodyPr vert="horz" wrap="square" lIns="0" tIns="12700" rIns="0" bIns="0" rtlCol="0">
            <a:spAutoFit/>
          </a:bodyPr>
          <a:lstStyle/>
          <a:p>
            <a:pPr marL="12700">
              <a:lnSpc>
                <a:spcPct val="100000"/>
              </a:lnSpc>
              <a:spcBef>
                <a:spcPts val="100"/>
              </a:spcBef>
            </a:pPr>
            <a:r>
              <a:rPr sz="9500" spc="-180" dirty="0">
                <a:solidFill>
                  <a:srgbClr val="F7F7F2"/>
                </a:solidFill>
              </a:rPr>
              <a:t>QUIZ</a:t>
            </a:r>
            <a:r>
              <a:rPr sz="9500" spc="480" dirty="0">
                <a:solidFill>
                  <a:srgbClr val="F7F7F2"/>
                </a:solidFill>
              </a:rPr>
              <a:t> </a:t>
            </a:r>
            <a:r>
              <a:rPr sz="9500" spc="-100" dirty="0">
                <a:solidFill>
                  <a:srgbClr val="F7F7F2"/>
                </a:solidFill>
              </a:rPr>
              <a:t>#11</a:t>
            </a:r>
            <a:endParaRPr sz="9500"/>
          </a:p>
        </p:txBody>
      </p:sp>
      <p:sp>
        <p:nvSpPr>
          <p:cNvPr id="6" name="object 6"/>
          <p:cNvSpPr txBox="1"/>
          <p:nvPr/>
        </p:nvSpPr>
        <p:spPr>
          <a:xfrm>
            <a:off x="1016000" y="4257261"/>
            <a:ext cx="8894445" cy="2063750"/>
          </a:xfrm>
          <a:prstGeom prst="rect">
            <a:avLst/>
          </a:prstGeom>
        </p:spPr>
        <p:txBody>
          <a:bodyPr vert="horz" wrap="square" lIns="0" tIns="154940" rIns="0" bIns="0" rtlCol="0">
            <a:spAutoFit/>
          </a:bodyPr>
          <a:lstStyle/>
          <a:p>
            <a:pPr marL="12700">
              <a:lnSpc>
                <a:spcPct val="100000"/>
              </a:lnSpc>
              <a:spcBef>
                <a:spcPts val="1220"/>
              </a:spcBef>
              <a:tabLst>
                <a:tab pos="2032000" algn="l"/>
                <a:tab pos="5076190" algn="l"/>
              </a:tabLst>
            </a:pPr>
            <a:r>
              <a:rPr sz="5750" b="1" spc="30" dirty="0">
                <a:solidFill>
                  <a:srgbClr val="2E3F3C"/>
                </a:solidFill>
                <a:latin typeface="Times New Roman"/>
                <a:cs typeface="Times New Roman"/>
              </a:rPr>
              <a:t>“</a:t>
            </a:r>
            <a:r>
              <a:rPr sz="5750" b="1" spc="-690" dirty="0">
                <a:solidFill>
                  <a:srgbClr val="2E3F3C"/>
                </a:solidFill>
                <a:latin typeface="Times New Roman"/>
                <a:cs typeface="Times New Roman"/>
              </a:rPr>
              <a:t> </a:t>
            </a:r>
            <a:r>
              <a:rPr sz="5750" b="1" spc="-370" dirty="0">
                <a:solidFill>
                  <a:srgbClr val="2E3F3C"/>
                </a:solidFill>
                <a:latin typeface="Times New Roman"/>
                <a:cs typeface="Times New Roman"/>
              </a:rPr>
              <a:t>O</a:t>
            </a:r>
            <a:r>
              <a:rPr sz="5750" b="1" spc="-690" dirty="0">
                <a:solidFill>
                  <a:srgbClr val="2E3F3C"/>
                </a:solidFill>
                <a:latin typeface="Times New Roman"/>
                <a:cs typeface="Times New Roman"/>
              </a:rPr>
              <a:t> </a:t>
            </a:r>
            <a:r>
              <a:rPr sz="5750" b="1" spc="295" dirty="0">
                <a:solidFill>
                  <a:srgbClr val="2E3F3C"/>
                </a:solidFill>
                <a:latin typeface="Times New Roman"/>
                <a:cs typeface="Times New Roman"/>
              </a:rPr>
              <a:t>N</a:t>
            </a:r>
            <a:r>
              <a:rPr sz="5750" b="1" dirty="0">
                <a:solidFill>
                  <a:srgbClr val="2E3F3C"/>
                </a:solidFill>
                <a:latin typeface="Times New Roman"/>
                <a:cs typeface="Times New Roman"/>
              </a:rPr>
              <a:t>	</a:t>
            </a:r>
            <a:r>
              <a:rPr sz="5750" b="1" spc="-390" dirty="0">
                <a:solidFill>
                  <a:srgbClr val="2E3F3C"/>
                </a:solidFill>
                <a:latin typeface="Times New Roman"/>
                <a:cs typeface="Times New Roman"/>
              </a:rPr>
              <a:t>E</a:t>
            </a:r>
            <a:r>
              <a:rPr sz="5750" b="1" spc="-690" dirty="0">
                <a:solidFill>
                  <a:srgbClr val="2E3F3C"/>
                </a:solidFill>
                <a:latin typeface="Times New Roman"/>
                <a:cs typeface="Times New Roman"/>
              </a:rPr>
              <a:t> </a:t>
            </a:r>
            <a:r>
              <a:rPr sz="5750" b="1" spc="-50" dirty="0">
                <a:solidFill>
                  <a:srgbClr val="2E3F3C"/>
                </a:solidFill>
                <a:latin typeface="Times New Roman"/>
                <a:cs typeface="Times New Roman"/>
              </a:rPr>
              <a:t>D</a:t>
            </a:r>
            <a:r>
              <a:rPr sz="5750" b="1" spc="-690" dirty="0">
                <a:solidFill>
                  <a:srgbClr val="2E3F3C"/>
                </a:solidFill>
                <a:latin typeface="Times New Roman"/>
                <a:cs typeface="Times New Roman"/>
              </a:rPr>
              <a:t> </a:t>
            </a:r>
            <a:r>
              <a:rPr sz="5750" b="1" spc="-350" dirty="0">
                <a:solidFill>
                  <a:srgbClr val="2E3F3C"/>
                </a:solidFill>
                <a:latin typeface="Times New Roman"/>
                <a:cs typeface="Times New Roman"/>
              </a:rPr>
              <a:t>G</a:t>
            </a:r>
            <a:r>
              <a:rPr sz="5750" b="1" spc="-690" dirty="0">
                <a:solidFill>
                  <a:srgbClr val="2E3F3C"/>
                </a:solidFill>
                <a:latin typeface="Times New Roman"/>
                <a:cs typeface="Times New Roman"/>
              </a:rPr>
              <a:t> </a:t>
            </a:r>
            <a:r>
              <a:rPr sz="5750" b="1" spc="-390" dirty="0">
                <a:solidFill>
                  <a:srgbClr val="2E3F3C"/>
                </a:solidFill>
                <a:latin typeface="Times New Roman"/>
                <a:cs typeface="Times New Roman"/>
              </a:rPr>
              <a:t>E</a:t>
            </a:r>
            <a:r>
              <a:rPr sz="5750" b="1" spc="-690" dirty="0">
                <a:solidFill>
                  <a:srgbClr val="2E3F3C"/>
                </a:solidFill>
                <a:latin typeface="Times New Roman"/>
                <a:cs typeface="Times New Roman"/>
              </a:rPr>
              <a:t> </a:t>
            </a:r>
            <a:r>
              <a:rPr sz="5750" b="1" spc="30" dirty="0">
                <a:solidFill>
                  <a:srgbClr val="2E3F3C"/>
                </a:solidFill>
                <a:latin typeface="Times New Roman"/>
                <a:cs typeface="Times New Roman"/>
              </a:rPr>
              <a:t>”</a:t>
            </a:r>
            <a:r>
              <a:rPr sz="5750" b="1" dirty="0">
                <a:solidFill>
                  <a:srgbClr val="2E3F3C"/>
                </a:solidFill>
                <a:latin typeface="Times New Roman"/>
                <a:cs typeface="Times New Roman"/>
              </a:rPr>
              <a:t>	</a:t>
            </a:r>
            <a:r>
              <a:rPr sz="5750" b="1" spc="-434" dirty="0">
                <a:solidFill>
                  <a:srgbClr val="2E3F3C"/>
                </a:solidFill>
                <a:latin typeface="Times New Roman"/>
                <a:cs typeface="Times New Roman"/>
              </a:rPr>
              <a:t>T</a:t>
            </a:r>
            <a:r>
              <a:rPr sz="5750" b="1" spc="-690" dirty="0">
                <a:solidFill>
                  <a:srgbClr val="2E3F3C"/>
                </a:solidFill>
                <a:latin typeface="Times New Roman"/>
                <a:cs typeface="Times New Roman"/>
              </a:rPr>
              <a:t> </a:t>
            </a:r>
            <a:r>
              <a:rPr sz="5750" b="1" spc="-105" dirty="0">
                <a:solidFill>
                  <a:srgbClr val="2E3F3C"/>
                </a:solidFill>
                <a:latin typeface="Times New Roman"/>
                <a:cs typeface="Times New Roman"/>
              </a:rPr>
              <a:t>R</a:t>
            </a:r>
            <a:r>
              <a:rPr sz="5750" b="1" spc="-690" dirty="0">
                <a:solidFill>
                  <a:srgbClr val="2E3F3C"/>
                </a:solidFill>
                <a:latin typeface="Times New Roman"/>
                <a:cs typeface="Times New Roman"/>
              </a:rPr>
              <a:t> </a:t>
            </a:r>
            <a:r>
              <a:rPr sz="5750" b="1" spc="-390" dirty="0">
                <a:solidFill>
                  <a:srgbClr val="2E3F3C"/>
                </a:solidFill>
                <a:latin typeface="Times New Roman"/>
                <a:cs typeface="Times New Roman"/>
              </a:rPr>
              <a:t>E</a:t>
            </a:r>
            <a:r>
              <a:rPr sz="5750" b="1" spc="-690" dirty="0">
                <a:solidFill>
                  <a:srgbClr val="2E3F3C"/>
                </a:solidFill>
                <a:latin typeface="Times New Roman"/>
                <a:cs typeface="Times New Roman"/>
              </a:rPr>
              <a:t> </a:t>
            </a:r>
            <a:r>
              <a:rPr sz="5750" b="1" spc="1040" dirty="0">
                <a:solidFill>
                  <a:srgbClr val="2E3F3C"/>
                </a:solidFill>
                <a:latin typeface="Times New Roman"/>
                <a:cs typeface="Times New Roman"/>
              </a:rPr>
              <a:t>N</a:t>
            </a:r>
            <a:r>
              <a:rPr sz="5750" b="1" spc="-50" dirty="0">
                <a:solidFill>
                  <a:srgbClr val="2E3F3C"/>
                </a:solidFill>
                <a:latin typeface="Times New Roman"/>
                <a:cs typeface="Times New Roman"/>
              </a:rPr>
              <a:t>D</a:t>
            </a:r>
            <a:endParaRPr sz="5750">
              <a:latin typeface="Times New Roman"/>
              <a:cs typeface="Times New Roman"/>
            </a:endParaRPr>
          </a:p>
          <a:p>
            <a:pPr marL="12700">
              <a:lnSpc>
                <a:spcPct val="100000"/>
              </a:lnSpc>
              <a:spcBef>
                <a:spcPts val="1125"/>
              </a:spcBef>
              <a:tabLst>
                <a:tab pos="2686050" algn="l"/>
                <a:tab pos="4135754" algn="l"/>
                <a:tab pos="6263640" algn="l"/>
              </a:tabLst>
            </a:pPr>
            <a:r>
              <a:rPr sz="5750" b="1" spc="-105" dirty="0">
                <a:solidFill>
                  <a:srgbClr val="2E3F3C"/>
                </a:solidFill>
                <a:latin typeface="Times New Roman"/>
                <a:cs typeface="Times New Roman"/>
              </a:rPr>
              <a:t>R</a:t>
            </a:r>
            <a:r>
              <a:rPr sz="5750" b="1" spc="-690" dirty="0">
                <a:solidFill>
                  <a:srgbClr val="2E3F3C"/>
                </a:solidFill>
                <a:latin typeface="Times New Roman"/>
                <a:cs typeface="Times New Roman"/>
              </a:rPr>
              <a:t> </a:t>
            </a:r>
            <a:r>
              <a:rPr sz="5750" b="1" spc="50" dirty="0">
                <a:solidFill>
                  <a:srgbClr val="2E3F3C"/>
                </a:solidFill>
                <a:latin typeface="Times New Roman"/>
                <a:cs typeface="Times New Roman"/>
              </a:rPr>
              <a:t>U</a:t>
            </a:r>
            <a:r>
              <a:rPr sz="5750" b="1" spc="-690" dirty="0">
                <a:solidFill>
                  <a:srgbClr val="2E3F3C"/>
                </a:solidFill>
                <a:latin typeface="Times New Roman"/>
                <a:cs typeface="Times New Roman"/>
              </a:rPr>
              <a:t> </a:t>
            </a:r>
            <a:r>
              <a:rPr sz="5750" b="1" spc="1040" dirty="0">
                <a:solidFill>
                  <a:srgbClr val="2E3F3C"/>
                </a:solidFill>
                <a:latin typeface="Times New Roman"/>
                <a:cs typeface="Times New Roman"/>
              </a:rPr>
              <a:t>N</a:t>
            </a:r>
            <a:r>
              <a:rPr sz="5750" b="1" spc="-40" dirty="0">
                <a:solidFill>
                  <a:srgbClr val="2E3F3C"/>
                </a:solidFill>
                <a:latin typeface="Times New Roman"/>
                <a:cs typeface="Times New Roman"/>
              </a:rPr>
              <a:t>S</a:t>
            </a:r>
            <a:r>
              <a:rPr sz="5750" b="1" dirty="0">
                <a:solidFill>
                  <a:srgbClr val="2E3F3C"/>
                </a:solidFill>
                <a:latin typeface="Times New Roman"/>
                <a:cs typeface="Times New Roman"/>
              </a:rPr>
              <a:t>	</a:t>
            </a:r>
            <a:r>
              <a:rPr sz="5750" b="1" spc="50" dirty="0">
                <a:solidFill>
                  <a:srgbClr val="2E3F3C"/>
                </a:solidFill>
                <a:latin typeface="Times New Roman"/>
                <a:cs typeface="Times New Roman"/>
              </a:rPr>
              <a:t>U</a:t>
            </a:r>
            <a:r>
              <a:rPr sz="5750" b="1" spc="-690" dirty="0">
                <a:solidFill>
                  <a:srgbClr val="2E3F3C"/>
                </a:solidFill>
                <a:latin typeface="Times New Roman"/>
                <a:cs typeface="Times New Roman"/>
              </a:rPr>
              <a:t> </a:t>
            </a:r>
            <a:r>
              <a:rPr sz="5750" b="1" spc="10" dirty="0">
                <a:solidFill>
                  <a:srgbClr val="2E3F3C"/>
                </a:solidFill>
                <a:latin typeface="Times New Roman"/>
                <a:cs typeface="Times New Roman"/>
              </a:rPr>
              <a:t>P</a:t>
            </a:r>
            <a:r>
              <a:rPr sz="5750" b="1" dirty="0">
                <a:solidFill>
                  <a:srgbClr val="2E3F3C"/>
                </a:solidFill>
                <a:latin typeface="Times New Roman"/>
                <a:cs typeface="Times New Roman"/>
              </a:rPr>
              <a:t>	</a:t>
            </a:r>
            <a:r>
              <a:rPr sz="5750" b="1" spc="-395" dirty="0">
                <a:solidFill>
                  <a:srgbClr val="2E3F3C"/>
                </a:solidFill>
                <a:latin typeface="Times New Roman"/>
                <a:cs typeface="Times New Roman"/>
              </a:rPr>
              <a:t>A</a:t>
            </a:r>
            <a:r>
              <a:rPr sz="5750" b="1" spc="-690" dirty="0">
                <a:solidFill>
                  <a:srgbClr val="2E3F3C"/>
                </a:solidFill>
                <a:latin typeface="Times New Roman"/>
                <a:cs typeface="Times New Roman"/>
              </a:rPr>
              <a:t> </a:t>
            </a:r>
            <a:r>
              <a:rPr sz="5750" b="1" spc="1040" dirty="0">
                <a:solidFill>
                  <a:srgbClr val="2E3F3C"/>
                </a:solidFill>
                <a:latin typeface="Times New Roman"/>
                <a:cs typeface="Times New Roman"/>
              </a:rPr>
              <a:t>N</a:t>
            </a:r>
            <a:r>
              <a:rPr sz="5750" b="1" spc="-50" dirty="0">
                <a:solidFill>
                  <a:srgbClr val="2E3F3C"/>
                </a:solidFill>
                <a:latin typeface="Times New Roman"/>
                <a:cs typeface="Times New Roman"/>
              </a:rPr>
              <a:t>D</a:t>
            </a:r>
            <a:r>
              <a:rPr sz="5750" b="1" dirty="0">
                <a:solidFill>
                  <a:srgbClr val="2E3F3C"/>
                </a:solidFill>
                <a:latin typeface="Times New Roman"/>
                <a:cs typeface="Times New Roman"/>
              </a:rPr>
              <a:t>	</a:t>
            </a:r>
            <a:r>
              <a:rPr sz="5750" b="1" spc="-50" dirty="0">
                <a:solidFill>
                  <a:srgbClr val="2E3F3C"/>
                </a:solidFill>
                <a:latin typeface="Times New Roman"/>
                <a:cs typeface="Times New Roman"/>
              </a:rPr>
              <a:t>D</a:t>
            </a:r>
            <a:r>
              <a:rPr sz="5750" b="1" spc="-690" dirty="0">
                <a:solidFill>
                  <a:srgbClr val="2E3F3C"/>
                </a:solidFill>
                <a:latin typeface="Times New Roman"/>
                <a:cs typeface="Times New Roman"/>
              </a:rPr>
              <a:t> </a:t>
            </a:r>
            <a:r>
              <a:rPr sz="5750" b="1" spc="-370" dirty="0">
                <a:solidFill>
                  <a:srgbClr val="2E3F3C"/>
                </a:solidFill>
                <a:latin typeface="Times New Roman"/>
                <a:cs typeface="Times New Roman"/>
              </a:rPr>
              <a:t>O</a:t>
            </a:r>
            <a:r>
              <a:rPr sz="5750" b="1" spc="-690" dirty="0">
                <a:solidFill>
                  <a:srgbClr val="2E3F3C"/>
                </a:solidFill>
                <a:latin typeface="Times New Roman"/>
                <a:cs typeface="Times New Roman"/>
              </a:rPr>
              <a:t> </a:t>
            </a:r>
            <a:r>
              <a:rPr sz="5750" b="1" spc="-55" dirty="0">
                <a:solidFill>
                  <a:srgbClr val="2E3F3C"/>
                </a:solidFill>
                <a:latin typeface="Times New Roman"/>
                <a:cs typeface="Times New Roman"/>
              </a:rPr>
              <a:t>W</a:t>
            </a:r>
            <a:r>
              <a:rPr sz="5750" b="1" spc="-690" dirty="0">
                <a:solidFill>
                  <a:srgbClr val="2E3F3C"/>
                </a:solidFill>
                <a:latin typeface="Times New Roman"/>
                <a:cs typeface="Times New Roman"/>
              </a:rPr>
              <a:t> </a:t>
            </a:r>
            <a:r>
              <a:rPr sz="5750" b="1" spc="295" dirty="0">
                <a:solidFill>
                  <a:srgbClr val="2E3F3C"/>
                </a:solidFill>
                <a:latin typeface="Times New Roman"/>
                <a:cs typeface="Times New Roman"/>
              </a:rPr>
              <a:t>N</a:t>
            </a:r>
            <a:endParaRPr sz="5750">
              <a:latin typeface="Times New Roman"/>
              <a:cs typeface="Times New Roman"/>
            </a:endParaRPr>
          </a:p>
        </p:txBody>
      </p:sp>
      <p:sp>
        <p:nvSpPr>
          <p:cNvPr id="7" name="object 7"/>
          <p:cNvSpPr/>
          <p:nvPr/>
        </p:nvSpPr>
        <p:spPr>
          <a:xfrm>
            <a:off x="590333" y="9357746"/>
            <a:ext cx="685800" cy="929640"/>
          </a:xfrm>
          <a:custGeom>
            <a:avLst/>
            <a:gdLst/>
            <a:ahLst/>
            <a:cxnLst/>
            <a:rect l="l" t="t" r="r" b="b"/>
            <a:pathLst>
              <a:path w="685800" h="929640">
                <a:moveTo>
                  <a:pt x="685799" y="929252"/>
                </a:moveTo>
                <a:lnTo>
                  <a:pt x="0" y="929252"/>
                </a:lnTo>
                <a:lnTo>
                  <a:pt x="0" y="0"/>
                </a:lnTo>
                <a:lnTo>
                  <a:pt x="685799" y="0"/>
                </a:lnTo>
                <a:lnTo>
                  <a:pt x="685799" y="929252"/>
                </a:lnTo>
                <a:close/>
              </a:path>
            </a:pathLst>
          </a:custGeom>
          <a:solidFill>
            <a:srgbClr val="8FBEAB"/>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57785" rIns="0" bIns="0" rtlCol="0">
            <a:spAutoFit/>
          </a:bodyPr>
          <a:lstStyle/>
          <a:p>
            <a:pPr marL="82550">
              <a:lnSpc>
                <a:spcPct val="100000"/>
              </a:lnSpc>
              <a:spcBef>
                <a:spcPts val="455"/>
              </a:spcBef>
            </a:pPr>
            <a:fld id="{81D60167-4931-47E6-BA6A-407CBD079E47}" type="slidenum">
              <a:rPr spc="-530" dirty="0"/>
              <a:t>10</a:t>
            </a:fld>
            <a:endParaRPr spc="-53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7F7F2"/>
          </a:solidFill>
        </p:spPr>
        <p:txBody>
          <a:bodyPr wrap="square" lIns="0" tIns="0" rIns="0" bIns="0" rtlCol="0"/>
          <a:lstStyle/>
          <a:p>
            <a:endParaRPr/>
          </a:p>
        </p:txBody>
      </p:sp>
      <p:pic>
        <p:nvPicPr>
          <p:cNvPr id="3" name="object 3"/>
          <p:cNvPicPr/>
          <p:nvPr/>
        </p:nvPicPr>
        <p:blipFill>
          <a:blip r:embed="rId2" cstate="print"/>
          <a:stretch>
            <a:fillRect/>
          </a:stretch>
        </p:blipFill>
        <p:spPr>
          <a:xfrm>
            <a:off x="2316" y="1"/>
            <a:ext cx="5271841" cy="5286681"/>
          </a:xfrm>
          <a:prstGeom prst="rect">
            <a:avLst/>
          </a:prstGeom>
        </p:spPr>
      </p:pic>
      <p:pic>
        <p:nvPicPr>
          <p:cNvPr id="4" name="object 4"/>
          <p:cNvPicPr/>
          <p:nvPr/>
        </p:nvPicPr>
        <p:blipFill>
          <a:blip r:embed="rId3" cstate="print"/>
          <a:stretch>
            <a:fillRect/>
          </a:stretch>
        </p:blipFill>
        <p:spPr>
          <a:xfrm>
            <a:off x="13277753" y="5003332"/>
            <a:ext cx="5010244" cy="5283667"/>
          </a:xfrm>
          <a:prstGeom prst="rect">
            <a:avLst/>
          </a:prstGeom>
        </p:spPr>
      </p:pic>
      <p:sp>
        <p:nvSpPr>
          <p:cNvPr id="5" name="object 5"/>
          <p:cNvSpPr txBox="1"/>
          <p:nvPr/>
        </p:nvSpPr>
        <p:spPr>
          <a:xfrm>
            <a:off x="1276133" y="829096"/>
            <a:ext cx="16108680" cy="8347709"/>
          </a:xfrm>
          <a:prstGeom prst="rect">
            <a:avLst/>
          </a:prstGeom>
        </p:spPr>
        <p:txBody>
          <a:bodyPr vert="horz" wrap="square" lIns="0" tIns="12065" rIns="0" bIns="0" rtlCol="0">
            <a:spAutoFit/>
          </a:bodyPr>
          <a:lstStyle/>
          <a:p>
            <a:pPr marL="12700" marR="126364">
              <a:lnSpc>
                <a:spcPct val="116700"/>
              </a:lnSpc>
              <a:spcBef>
                <a:spcPts val="95"/>
              </a:spcBef>
              <a:buAutoNum type="arabicPeriod"/>
              <a:tabLst>
                <a:tab pos="452120" algn="l"/>
              </a:tabLst>
            </a:pPr>
            <a:r>
              <a:rPr lang="en-US" sz="3900" b="1" spc="140" dirty="0">
                <a:solidFill>
                  <a:srgbClr val="2E3F3C"/>
                </a:solidFill>
                <a:latin typeface="Times New Roman"/>
                <a:cs typeface="Times New Roman"/>
              </a:rPr>
              <a:t> </a:t>
            </a:r>
            <a:r>
              <a:rPr sz="3900" b="1" spc="140" dirty="0">
                <a:solidFill>
                  <a:srgbClr val="2E3F3C"/>
                </a:solidFill>
                <a:latin typeface="Times New Roman"/>
                <a:cs typeface="Times New Roman"/>
              </a:rPr>
              <a:t>What</a:t>
            </a:r>
            <a:r>
              <a:rPr sz="3900" b="1" spc="5" dirty="0">
                <a:solidFill>
                  <a:srgbClr val="2E3F3C"/>
                </a:solidFill>
                <a:latin typeface="Times New Roman"/>
                <a:cs typeface="Times New Roman"/>
              </a:rPr>
              <a:t> </a:t>
            </a:r>
            <a:r>
              <a:rPr sz="3900" b="1" spc="185" dirty="0">
                <a:solidFill>
                  <a:srgbClr val="2E3F3C"/>
                </a:solidFill>
                <a:latin typeface="Times New Roman"/>
                <a:cs typeface="Times New Roman"/>
              </a:rPr>
              <a:t>is</a:t>
            </a:r>
            <a:r>
              <a:rPr sz="3900" b="1" spc="5" dirty="0">
                <a:solidFill>
                  <a:srgbClr val="2E3F3C"/>
                </a:solidFill>
                <a:latin typeface="Times New Roman"/>
                <a:cs typeface="Times New Roman"/>
              </a:rPr>
              <a:t> </a:t>
            </a:r>
            <a:r>
              <a:rPr sz="3900" b="1" spc="185" dirty="0">
                <a:solidFill>
                  <a:srgbClr val="2E3F3C"/>
                </a:solidFill>
                <a:latin typeface="Times New Roman"/>
                <a:cs typeface="Times New Roman"/>
              </a:rPr>
              <a:t>an</a:t>
            </a:r>
            <a:r>
              <a:rPr sz="3900" b="1" spc="5" dirty="0">
                <a:solidFill>
                  <a:srgbClr val="2E3F3C"/>
                </a:solidFill>
                <a:latin typeface="Times New Roman"/>
                <a:cs typeface="Times New Roman"/>
              </a:rPr>
              <a:t> </a:t>
            </a:r>
            <a:r>
              <a:rPr sz="3900" b="1" spc="180" dirty="0">
                <a:solidFill>
                  <a:srgbClr val="2E3F3C"/>
                </a:solidFill>
                <a:latin typeface="Times New Roman"/>
                <a:cs typeface="Times New Roman"/>
              </a:rPr>
              <a:t>“on</a:t>
            </a:r>
            <a:r>
              <a:rPr sz="3900" b="1" spc="5" dirty="0">
                <a:solidFill>
                  <a:srgbClr val="2E3F3C"/>
                </a:solidFill>
                <a:latin typeface="Times New Roman"/>
                <a:cs typeface="Times New Roman"/>
              </a:rPr>
              <a:t> </a:t>
            </a:r>
            <a:r>
              <a:rPr sz="3900" b="1" spc="145" dirty="0">
                <a:solidFill>
                  <a:srgbClr val="2E3F3C"/>
                </a:solidFill>
                <a:latin typeface="Times New Roman"/>
                <a:cs typeface="Times New Roman"/>
              </a:rPr>
              <a:t>edge”</a:t>
            </a:r>
            <a:r>
              <a:rPr sz="3900" b="1" spc="5" dirty="0">
                <a:solidFill>
                  <a:srgbClr val="2E3F3C"/>
                </a:solidFill>
                <a:latin typeface="Times New Roman"/>
                <a:cs typeface="Times New Roman"/>
              </a:rPr>
              <a:t> </a:t>
            </a:r>
            <a:r>
              <a:rPr sz="3900" b="1" spc="160" dirty="0">
                <a:solidFill>
                  <a:srgbClr val="2E3F3C"/>
                </a:solidFill>
                <a:latin typeface="Times New Roman"/>
                <a:cs typeface="Times New Roman"/>
              </a:rPr>
              <a:t>trend</a:t>
            </a:r>
            <a:r>
              <a:rPr sz="3900" b="1" spc="5" dirty="0">
                <a:solidFill>
                  <a:srgbClr val="2E3F3C"/>
                </a:solidFill>
                <a:latin typeface="Times New Roman"/>
                <a:cs typeface="Times New Roman"/>
              </a:rPr>
              <a:t> </a:t>
            </a:r>
            <a:r>
              <a:rPr sz="3900" b="1" spc="170" dirty="0">
                <a:solidFill>
                  <a:srgbClr val="2E3F3C"/>
                </a:solidFill>
                <a:latin typeface="Times New Roman"/>
                <a:cs typeface="Times New Roman"/>
              </a:rPr>
              <a:t>run</a:t>
            </a:r>
            <a:r>
              <a:rPr sz="3900" b="1" spc="5" dirty="0">
                <a:solidFill>
                  <a:srgbClr val="2E3F3C"/>
                </a:solidFill>
                <a:latin typeface="Times New Roman"/>
                <a:cs typeface="Times New Roman"/>
              </a:rPr>
              <a:t> </a:t>
            </a:r>
            <a:r>
              <a:rPr sz="3900" b="1" spc="220" dirty="0">
                <a:solidFill>
                  <a:srgbClr val="2E3F3C"/>
                </a:solidFill>
                <a:latin typeface="Times New Roman"/>
                <a:cs typeface="Times New Roman"/>
              </a:rPr>
              <a:t>up?</a:t>
            </a:r>
            <a:r>
              <a:rPr sz="3900" b="1" spc="5" dirty="0">
                <a:solidFill>
                  <a:srgbClr val="2E3F3C"/>
                </a:solidFill>
                <a:latin typeface="Times New Roman"/>
                <a:cs typeface="Times New Roman"/>
              </a:rPr>
              <a:t> </a:t>
            </a:r>
            <a:r>
              <a:rPr sz="3900" b="1" spc="140" dirty="0">
                <a:solidFill>
                  <a:srgbClr val="2E3F3C"/>
                </a:solidFill>
                <a:latin typeface="Times New Roman"/>
                <a:cs typeface="Times New Roman"/>
              </a:rPr>
              <a:t>What</a:t>
            </a:r>
            <a:r>
              <a:rPr sz="3900" b="1" spc="5" dirty="0">
                <a:solidFill>
                  <a:srgbClr val="2E3F3C"/>
                </a:solidFill>
                <a:latin typeface="Times New Roman"/>
                <a:cs typeface="Times New Roman"/>
              </a:rPr>
              <a:t> </a:t>
            </a:r>
            <a:r>
              <a:rPr sz="3900" b="1" spc="185" dirty="0">
                <a:solidFill>
                  <a:srgbClr val="2E3F3C"/>
                </a:solidFill>
                <a:latin typeface="Times New Roman"/>
                <a:cs typeface="Times New Roman"/>
              </a:rPr>
              <a:t>is</a:t>
            </a:r>
            <a:r>
              <a:rPr sz="3900" b="1" spc="5" dirty="0">
                <a:solidFill>
                  <a:srgbClr val="2E3F3C"/>
                </a:solidFill>
                <a:latin typeface="Times New Roman"/>
                <a:cs typeface="Times New Roman"/>
              </a:rPr>
              <a:t> </a:t>
            </a:r>
            <a:r>
              <a:rPr sz="3900" b="1" spc="185" dirty="0">
                <a:solidFill>
                  <a:srgbClr val="2E3F3C"/>
                </a:solidFill>
                <a:latin typeface="Times New Roman"/>
                <a:cs typeface="Times New Roman"/>
              </a:rPr>
              <a:t>an</a:t>
            </a:r>
            <a:r>
              <a:rPr sz="3900" b="1" spc="5" dirty="0">
                <a:solidFill>
                  <a:srgbClr val="2E3F3C"/>
                </a:solidFill>
                <a:latin typeface="Times New Roman"/>
                <a:cs typeface="Times New Roman"/>
              </a:rPr>
              <a:t> </a:t>
            </a:r>
            <a:r>
              <a:rPr sz="3900" b="1" spc="180" dirty="0">
                <a:solidFill>
                  <a:srgbClr val="2E3F3C"/>
                </a:solidFill>
                <a:latin typeface="Times New Roman"/>
                <a:cs typeface="Times New Roman"/>
              </a:rPr>
              <a:t>“on</a:t>
            </a:r>
            <a:r>
              <a:rPr sz="3900" b="1" spc="5" dirty="0">
                <a:solidFill>
                  <a:srgbClr val="2E3F3C"/>
                </a:solidFill>
                <a:latin typeface="Times New Roman"/>
                <a:cs typeface="Times New Roman"/>
              </a:rPr>
              <a:t> </a:t>
            </a:r>
            <a:r>
              <a:rPr sz="3900" b="1" spc="145" dirty="0">
                <a:solidFill>
                  <a:srgbClr val="2E3F3C"/>
                </a:solidFill>
                <a:latin typeface="Times New Roman"/>
                <a:cs typeface="Times New Roman"/>
              </a:rPr>
              <a:t>edge”</a:t>
            </a:r>
            <a:r>
              <a:rPr sz="3900" b="1" spc="5" dirty="0">
                <a:solidFill>
                  <a:srgbClr val="2E3F3C"/>
                </a:solidFill>
                <a:latin typeface="Times New Roman"/>
                <a:cs typeface="Times New Roman"/>
              </a:rPr>
              <a:t> </a:t>
            </a:r>
            <a:r>
              <a:rPr sz="3900" b="1" spc="155" dirty="0">
                <a:solidFill>
                  <a:srgbClr val="2E3F3C"/>
                </a:solidFill>
                <a:latin typeface="Times New Roman"/>
                <a:cs typeface="Times New Roman"/>
              </a:rPr>
              <a:t>trend</a:t>
            </a:r>
            <a:r>
              <a:rPr sz="3900" b="1" spc="5" dirty="0">
                <a:solidFill>
                  <a:srgbClr val="2E3F3C"/>
                </a:solidFill>
                <a:latin typeface="Times New Roman"/>
                <a:cs typeface="Times New Roman"/>
              </a:rPr>
              <a:t> </a:t>
            </a:r>
            <a:r>
              <a:rPr sz="3900" b="1" spc="170" dirty="0">
                <a:solidFill>
                  <a:srgbClr val="2E3F3C"/>
                </a:solidFill>
                <a:latin typeface="Times New Roman"/>
                <a:cs typeface="Times New Roman"/>
              </a:rPr>
              <a:t>run </a:t>
            </a:r>
            <a:r>
              <a:rPr sz="3900" b="1" spc="-960" dirty="0">
                <a:solidFill>
                  <a:srgbClr val="2E3F3C"/>
                </a:solidFill>
                <a:latin typeface="Times New Roman"/>
                <a:cs typeface="Times New Roman"/>
              </a:rPr>
              <a:t> </a:t>
            </a:r>
            <a:r>
              <a:rPr sz="3900" b="1" spc="215" dirty="0">
                <a:solidFill>
                  <a:srgbClr val="2E3F3C"/>
                </a:solidFill>
                <a:latin typeface="Times New Roman"/>
                <a:cs typeface="Times New Roman"/>
              </a:rPr>
              <a:t>down?</a:t>
            </a:r>
            <a:endParaRPr sz="3900" dirty="0">
              <a:latin typeface="Times New Roman"/>
              <a:cs typeface="Times New Roman"/>
            </a:endParaRPr>
          </a:p>
          <a:p>
            <a:pPr marL="12700" marR="675005">
              <a:lnSpc>
                <a:spcPct val="116700"/>
              </a:lnSpc>
              <a:spcBef>
                <a:spcPts val="5460"/>
              </a:spcBef>
              <a:buAutoNum type="arabicPeriod"/>
              <a:tabLst>
                <a:tab pos="522605" algn="l"/>
              </a:tabLst>
            </a:pPr>
            <a:r>
              <a:rPr lang="en-US" sz="3900" b="1" spc="215" dirty="0">
                <a:solidFill>
                  <a:srgbClr val="2E3F3C"/>
                </a:solidFill>
                <a:latin typeface="Times New Roman"/>
                <a:cs typeface="Times New Roman"/>
              </a:rPr>
              <a:t> </a:t>
            </a:r>
            <a:r>
              <a:rPr sz="3900" b="1" spc="215" dirty="0">
                <a:solidFill>
                  <a:srgbClr val="2E3F3C"/>
                </a:solidFill>
                <a:latin typeface="Times New Roman"/>
                <a:cs typeface="Times New Roman"/>
              </a:rPr>
              <a:t>When</a:t>
            </a:r>
            <a:r>
              <a:rPr sz="3900" b="1" dirty="0">
                <a:solidFill>
                  <a:srgbClr val="2E3F3C"/>
                </a:solidFill>
                <a:latin typeface="Times New Roman"/>
                <a:cs typeface="Times New Roman"/>
              </a:rPr>
              <a:t> </a:t>
            </a:r>
            <a:r>
              <a:rPr sz="3900" b="1" spc="170" dirty="0">
                <a:solidFill>
                  <a:srgbClr val="2E3F3C"/>
                </a:solidFill>
                <a:latin typeface="Times New Roman"/>
                <a:cs typeface="Times New Roman"/>
              </a:rPr>
              <a:t>does</a:t>
            </a:r>
            <a:r>
              <a:rPr sz="3900" b="1" spc="5" dirty="0">
                <a:solidFill>
                  <a:srgbClr val="2E3F3C"/>
                </a:solidFill>
                <a:latin typeface="Times New Roman"/>
                <a:cs typeface="Times New Roman"/>
              </a:rPr>
              <a:t> </a:t>
            </a:r>
            <a:r>
              <a:rPr sz="3900" b="1" spc="185" dirty="0">
                <a:solidFill>
                  <a:srgbClr val="2E3F3C"/>
                </a:solidFill>
                <a:latin typeface="Times New Roman"/>
                <a:cs typeface="Times New Roman"/>
              </a:rPr>
              <a:t>an</a:t>
            </a:r>
            <a:r>
              <a:rPr sz="3900" b="1" dirty="0">
                <a:solidFill>
                  <a:srgbClr val="2E3F3C"/>
                </a:solidFill>
                <a:latin typeface="Times New Roman"/>
                <a:cs typeface="Times New Roman"/>
              </a:rPr>
              <a:t> </a:t>
            </a:r>
            <a:r>
              <a:rPr sz="3900" b="1" spc="185" dirty="0">
                <a:solidFill>
                  <a:srgbClr val="2E3F3C"/>
                </a:solidFill>
                <a:latin typeface="Times New Roman"/>
                <a:cs typeface="Times New Roman"/>
              </a:rPr>
              <a:t>“on</a:t>
            </a:r>
            <a:r>
              <a:rPr sz="3900" b="1" spc="5" dirty="0">
                <a:solidFill>
                  <a:srgbClr val="2E3F3C"/>
                </a:solidFill>
                <a:latin typeface="Times New Roman"/>
                <a:cs typeface="Times New Roman"/>
              </a:rPr>
              <a:t> </a:t>
            </a:r>
            <a:r>
              <a:rPr sz="3900" b="1" spc="145" dirty="0">
                <a:solidFill>
                  <a:srgbClr val="2E3F3C"/>
                </a:solidFill>
                <a:latin typeface="Times New Roman"/>
                <a:cs typeface="Times New Roman"/>
              </a:rPr>
              <a:t>edge”</a:t>
            </a:r>
            <a:r>
              <a:rPr sz="3900" b="1" spc="5" dirty="0">
                <a:solidFill>
                  <a:srgbClr val="2E3F3C"/>
                </a:solidFill>
                <a:latin typeface="Times New Roman"/>
                <a:cs typeface="Times New Roman"/>
              </a:rPr>
              <a:t> </a:t>
            </a:r>
            <a:r>
              <a:rPr sz="3900" b="1" spc="160" dirty="0">
                <a:solidFill>
                  <a:srgbClr val="2E3F3C"/>
                </a:solidFill>
                <a:latin typeface="Times New Roman"/>
                <a:cs typeface="Times New Roman"/>
              </a:rPr>
              <a:t>trend</a:t>
            </a:r>
            <a:r>
              <a:rPr sz="3900" b="1" dirty="0">
                <a:solidFill>
                  <a:srgbClr val="2E3F3C"/>
                </a:solidFill>
                <a:latin typeface="Times New Roman"/>
                <a:cs typeface="Times New Roman"/>
              </a:rPr>
              <a:t> </a:t>
            </a:r>
            <a:r>
              <a:rPr sz="3900" b="1" spc="170" dirty="0">
                <a:solidFill>
                  <a:srgbClr val="2E3F3C"/>
                </a:solidFill>
                <a:latin typeface="Times New Roman"/>
                <a:cs typeface="Times New Roman"/>
              </a:rPr>
              <a:t>run</a:t>
            </a:r>
            <a:r>
              <a:rPr sz="3900" b="1" spc="5" dirty="0">
                <a:solidFill>
                  <a:srgbClr val="2E3F3C"/>
                </a:solidFill>
                <a:latin typeface="Times New Roman"/>
                <a:cs typeface="Times New Roman"/>
              </a:rPr>
              <a:t> </a:t>
            </a:r>
            <a:r>
              <a:rPr sz="3900" b="1" spc="210" dirty="0">
                <a:solidFill>
                  <a:srgbClr val="2E3F3C"/>
                </a:solidFill>
                <a:latin typeface="Times New Roman"/>
                <a:cs typeface="Times New Roman"/>
              </a:rPr>
              <a:t>down</a:t>
            </a:r>
            <a:r>
              <a:rPr sz="3900" b="1" spc="5" dirty="0">
                <a:solidFill>
                  <a:srgbClr val="2E3F3C"/>
                </a:solidFill>
                <a:latin typeface="Times New Roman"/>
                <a:cs typeface="Times New Roman"/>
              </a:rPr>
              <a:t> </a:t>
            </a:r>
            <a:r>
              <a:rPr sz="3900" b="1" spc="200" dirty="0">
                <a:solidFill>
                  <a:srgbClr val="2E3F3C"/>
                </a:solidFill>
                <a:latin typeface="Times New Roman"/>
                <a:cs typeface="Times New Roman"/>
              </a:rPr>
              <a:t>become</a:t>
            </a:r>
            <a:r>
              <a:rPr sz="3900" b="1" dirty="0">
                <a:solidFill>
                  <a:srgbClr val="2E3F3C"/>
                </a:solidFill>
                <a:latin typeface="Times New Roman"/>
                <a:cs typeface="Times New Roman"/>
              </a:rPr>
              <a:t> </a:t>
            </a:r>
            <a:r>
              <a:rPr sz="3900" b="1" spc="40" dirty="0">
                <a:solidFill>
                  <a:srgbClr val="2E3F3C"/>
                </a:solidFill>
                <a:latin typeface="Times New Roman"/>
                <a:cs typeface="Times New Roman"/>
              </a:rPr>
              <a:t>a</a:t>
            </a:r>
            <a:r>
              <a:rPr sz="3900" b="1" spc="5" dirty="0">
                <a:solidFill>
                  <a:srgbClr val="2E3F3C"/>
                </a:solidFill>
                <a:latin typeface="Times New Roman"/>
                <a:cs typeface="Times New Roman"/>
              </a:rPr>
              <a:t> </a:t>
            </a:r>
            <a:r>
              <a:rPr sz="3900" b="1" spc="225" dirty="0">
                <a:solidFill>
                  <a:srgbClr val="2E3F3C"/>
                </a:solidFill>
                <a:latin typeface="Times New Roman"/>
                <a:cs typeface="Times New Roman"/>
              </a:rPr>
              <a:t>full</a:t>
            </a:r>
            <a:r>
              <a:rPr sz="3900" b="1" spc="5" dirty="0">
                <a:solidFill>
                  <a:srgbClr val="2E3F3C"/>
                </a:solidFill>
                <a:latin typeface="Times New Roman"/>
                <a:cs typeface="Times New Roman"/>
              </a:rPr>
              <a:t> </a:t>
            </a:r>
            <a:r>
              <a:rPr sz="3900" b="1" spc="155" dirty="0">
                <a:solidFill>
                  <a:srgbClr val="2E3F3C"/>
                </a:solidFill>
                <a:latin typeface="Times New Roman"/>
                <a:cs typeface="Times New Roman"/>
              </a:rPr>
              <a:t>trend</a:t>
            </a:r>
            <a:r>
              <a:rPr sz="3900" b="1" dirty="0">
                <a:solidFill>
                  <a:srgbClr val="2E3F3C"/>
                </a:solidFill>
                <a:latin typeface="Times New Roman"/>
                <a:cs typeface="Times New Roman"/>
              </a:rPr>
              <a:t> </a:t>
            </a:r>
            <a:r>
              <a:rPr sz="3900" b="1" spc="170" dirty="0">
                <a:solidFill>
                  <a:srgbClr val="2E3F3C"/>
                </a:solidFill>
                <a:latin typeface="Times New Roman"/>
                <a:cs typeface="Times New Roman"/>
              </a:rPr>
              <a:t>run </a:t>
            </a:r>
            <a:r>
              <a:rPr sz="3900" b="1" spc="-960" dirty="0">
                <a:solidFill>
                  <a:srgbClr val="2E3F3C"/>
                </a:solidFill>
                <a:latin typeface="Times New Roman"/>
                <a:cs typeface="Times New Roman"/>
              </a:rPr>
              <a:t> </a:t>
            </a:r>
            <a:r>
              <a:rPr sz="3900" b="1" spc="215" dirty="0">
                <a:solidFill>
                  <a:srgbClr val="2E3F3C"/>
                </a:solidFill>
                <a:latin typeface="Times New Roman"/>
                <a:cs typeface="Times New Roman"/>
              </a:rPr>
              <a:t>down?</a:t>
            </a:r>
            <a:endParaRPr sz="3900" dirty="0">
              <a:latin typeface="Times New Roman"/>
              <a:cs typeface="Times New Roman"/>
            </a:endParaRPr>
          </a:p>
          <a:p>
            <a:pPr marL="12700" marR="5080">
              <a:lnSpc>
                <a:spcPct val="116700"/>
              </a:lnSpc>
              <a:spcBef>
                <a:spcPts val="5460"/>
              </a:spcBef>
              <a:buAutoNum type="arabicPeriod"/>
              <a:tabLst>
                <a:tab pos="509270" algn="l"/>
              </a:tabLst>
            </a:pPr>
            <a:r>
              <a:rPr lang="en-US" sz="3900" b="1" spc="140" dirty="0">
                <a:solidFill>
                  <a:srgbClr val="2E3F3C"/>
                </a:solidFill>
                <a:latin typeface="Times New Roman"/>
                <a:cs typeface="Times New Roman"/>
              </a:rPr>
              <a:t> </a:t>
            </a:r>
            <a:r>
              <a:rPr sz="3900" b="1" spc="140" dirty="0">
                <a:solidFill>
                  <a:srgbClr val="2E3F3C"/>
                </a:solidFill>
                <a:latin typeface="Times New Roman"/>
                <a:cs typeface="Times New Roman"/>
              </a:rPr>
              <a:t>What</a:t>
            </a:r>
            <a:r>
              <a:rPr sz="3900" b="1" dirty="0">
                <a:solidFill>
                  <a:srgbClr val="2E3F3C"/>
                </a:solidFill>
                <a:latin typeface="Times New Roman"/>
                <a:cs typeface="Times New Roman"/>
              </a:rPr>
              <a:t> </a:t>
            </a:r>
            <a:r>
              <a:rPr sz="3900" b="1" spc="195" dirty="0">
                <a:solidFill>
                  <a:srgbClr val="2E3F3C"/>
                </a:solidFill>
                <a:latin typeface="Times New Roman"/>
                <a:cs typeface="Times New Roman"/>
              </a:rPr>
              <a:t>constitutes</a:t>
            </a:r>
            <a:r>
              <a:rPr sz="3900" b="1" spc="5" dirty="0">
                <a:solidFill>
                  <a:srgbClr val="2E3F3C"/>
                </a:solidFill>
                <a:latin typeface="Times New Roman"/>
                <a:cs typeface="Times New Roman"/>
              </a:rPr>
              <a:t> </a:t>
            </a:r>
            <a:r>
              <a:rPr sz="3900" b="1" spc="40" dirty="0">
                <a:solidFill>
                  <a:srgbClr val="2E3F3C"/>
                </a:solidFill>
                <a:latin typeface="Times New Roman"/>
                <a:cs typeface="Times New Roman"/>
              </a:rPr>
              <a:t>a</a:t>
            </a:r>
            <a:r>
              <a:rPr sz="3900" b="1" spc="5" dirty="0">
                <a:solidFill>
                  <a:srgbClr val="2E3F3C"/>
                </a:solidFill>
                <a:latin typeface="Times New Roman"/>
                <a:cs typeface="Times New Roman"/>
              </a:rPr>
              <a:t> </a:t>
            </a:r>
            <a:r>
              <a:rPr sz="3900" b="1" spc="120" dirty="0">
                <a:solidFill>
                  <a:srgbClr val="2E3F3C"/>
                </a:solidFill>
                <a:latin typeface="Times New Roman"/>
                <a:cs typeface="Times New Roman"/>
              </a:rPr>
              <a:t>“pause”</a:t>
            </a:r>
            <a:r>
              <a:rPr sz="3900" b="1" spc="5" dirty="0">
                <a:solidFill>
                  <a:srgbClr val="2E3F3C"/>
                </a:solidFill>
                <a:latin typeface="Times New Roman"/>
                <a:cs typeface="Times New Roman"/>
              </a:rPr>
              <a:t> </a:t>
            </a:r>
            <a:r>
              <a:rPr sz="3900" b="1" spc="285" dirty="0">
                <a:solidFill>
                  <a:srgbClr val="2E3F3C"/>
                </a:solidFill>
                <a:latin typeface="Times New Roman"/>
                <a:cs typeface="Times New Roman"/>
              </a:rPr>
              <a:t>in</a:t>
            </a:r>
            <a:r>
              <a:rPr sz="3900" b="1" spc="5" dirty="0">
                <a:solidFill>
                  <a:srgbClr val="2E3F3C"/>
                </a:solidFill>
                <a:latin typeface="Times New Roman"/>
                <a:cs typeface="Times New Roman"/>
              </a:rPr>
              <a:t> </a:t>
            </a:r>
            <a:r>
              <a:rPr sz="3900" b="1" spc="40" dirty="0">
                <a:solidFill>
                  <a:srgbClr val="2E3F3C"/>
                </a:solidFill>
                <a:latin typeface="Times New Roman"/>
                <a:cs typeface="Times New Roman"/>
              </a:rPr>
              <a:t>a</a:t>
            </a:r>
            <a:r>
              <a:rPr sz="3900" b="1" dirty="0">
                <a:solidFill>
                  <a:srgbClr val="2E3F3C"/>
                </a:solidFill>
                <a:latin typeface="Times New Roman"/>
                <a:cs typeface="Times New Roman"/>
              </a:rPr>
              <a:t> </a:t>
            </a:r>
            <a:r>
              <a:rPr sz="3900" b="1" spc="160" dirty="0">
                <a:solidFill>
                  <a:srgbClr val="2E3F3C"/>
                </a:solidFill>
                <a:latin typeface="Times New Roman"/>
                <a:cs typeface="Times New Roman"/>
              </a:rPr>
              <a:t>trend</a:t>
            </a:r>
            <a:r>
              <a:rPr sz="3900" b="1" spc="5" dirty="0">
                <a:solidFill>
                  <a:srgbClr val="2E3F3C"/>
                </a:solidFill>
                <a:latin typeface="Times New Roman"/>
                <a:cs typeface="Times New Roman"/>
              </a:rPr>
              <a:t> </a:t>
            </a:r>
            <a:r>
              <a:rPr sz="3900" b="1" spc="170" dirty="0">
                <a:solidFill>
                  <a:srgbClr val="2E3F3C"/>
                </a:solidFill>
                <a:latin typeface="Times New Roman"/>
                <a:cs typeface="Times New Roman"/>
              </a:rPr>
              <a:t>run</a:t>
            </a:r>
            <a:r>
              <a:rPr sz="3900" b="1" spc="5" dirty="0">
                <a:solidFill>
                  <a:srgbClr val="2E3F3C"/>
                </a:solidFill>
                <a:latin typeface="Times New Roman"/>
                <a:cs typeface="Times New Roman"/>
              </a:rPr>
              <a:t> </a:t>
            </a:r>
            <a:r>
              <a:rPr sz="3900" b="1" spc="215" dirty="0">
                <a:solidFill>
                  <a:srgbClr val="2E3F3C"/>
                </a:solidFill>
                <a:latin typeface="Times New Roman"/>
                <a:cs typeface="Times New Roman"/>
              </a:rPr>
              <a:t>up</a:t>
            </a:r>
            <a:r>
              <a:rPr sz="3900" b="1" spc="5" dirty="0">
                <a:solidFill>
                  <a:srgbClr val="2E3F3C"/>
                </a:solidFill>
                <a:latin typeface="Times New Roman"/>
                <a:cs typeface="Times New Roman"/>
              </a:rPr>
              <a:t> </a:t>
            </a:r>
            <a:r>
              <a:rPr sz="3900" b="1" spc="45" dirty="0">
                <a:solidFill>
                  <a:srgbClr val="2E3F3C"/>
                </a:solidFill>
                <a:latin typeface="Times New Roman"/>
                <a:cs typeface="Times New Roman"/>
              </a:rPr>
              <a:t>or</a:t>
            </a:r>
            <a:r>
              <a:rPr sz="3900" b="1" dirty="0">
                <a:solidFill>
                  <a:srgbClr val="2E3F3C"/>
                </a:solidFill>
                <a:latin typeface="Times New Roman"/>
                <a:cs typeface="Times New Roman"/>
              </a:rPr>
              <a:t> </a:t>
            </a:r>
            <a:r>
              <a:rPr sz="3900" b="1" spc="215" dirty="0">
                <a:solidFill>
                  <a:srgbClr val="2E3F3C"/>
                </a:solidFill>
                <a:latin typeface="Times New Roman"/>
                <a:cs typeface="Times New Roman"/>
              </a:rPr>
              <a:t>down?</a:t>
            </a:r>
            <a:r>
              <a:rPr sz="3900" b="1" spc="5" dirty="0">
                <a:solidFill>
                  <a:srgbClr val="2E3F3C"/>
                </a:solidFill>
                <a:latin typeface="Times New Roman"/>
                <a:cs typeface="Times New Roman"/>
              </a:rPr>
              <a:t> </a:t>
            </a:r>
            <a:r>
              <a:rPr sz="3900" b="1" spc="140" dirty="0">
                <a:solidFill>
                  <a:srgbClr val="2E3F3C"/>
                </a:solidFill>
                <a:latin typeface="Times New Roman"/>
                <a:cs typeface="Times New Roman"/>
              </a:rPr>
              <a:t>What</a:t>
            </a:r>
            <a:r>
              <a:rPr sz="3900" b="1" spc="5" dirty="0">
                <a:solidFill>
                  <a:srgbClr val="2E3F3C"/>
                </a:solidFill>
                <a:latin typeface="Times New Roman"/>
                <a:cs typeface="Times New Roman"/>
              </a:rPr>
              <a:t> </a:t>
            </a:r>
            <a:r>
              <a:rPr sz="3900" b="1" spc="170" dirty="0">
                <a:solidFill>
                  <a:srgbClr val="2E3F3C"/>
                </a:solidFill>
                <a:latin typeface="Times New Roman"/>
                <a:cs typeface="Times New Roman"/>
              </a:rPr>
              <a:t>does</a:t>
            </a:r>
            <a:r>
              <a:rPr sz="3900" b="1" spc="5" dirty="0">
                <a:solidFill>
                  <a:srgbClr val="2E3F3C"/>
                </a:solidFill>
                <a:latin typeface="Times New Roman"/>
                <a:cs typeface="Times New Roman"/>
              </a:rPr>
              <a:t> </a:t>
            </a:r>
            <a:r>
              <a:rPr sz="3900" b="1" spc="225" dirty="0">
                <a:solidFill>
                  <a:srgbClr val="2E3F3C"/>
                </a:solidFill>
                <a:latin typeface="Times New Roman"/>
                <a:cs typeface="Times New Roman"/>
              </a:rPr>
              <a:t>it </a:t>
            </a:r>
            <a:r>
              <a:rPr sz="3900" b="1" spc="-960" dirty="0">
                <a:solidFill>
                  <a:srgbClr val="2E3F3C"/>
                </a:solidFill>
                <a:latin typeface="Times New Roman"/>
                <a:cs typeface="Times New Roman"/>
              </a:rPr>
              <a:t> </a:t>
            </a:r>
            <a:r>
              <a:rPr sz="3900" b="1" spc="135" dirty="0">
                <a:solidFill>
                  <a:srgbClr val="2E3F3C"/>
                </a:solidFill>
                <a:latin typeface="Times New Roman"/>
                <a:cs typeface="Times New Roman"/>
              </a:rPr>
              <a:t>warn?</a:t>
            </a:r>
            <a:endParaRPr sz="3900" dirty="0">
              <a:latin typeface="Times New Roman"/>
              <a:cs typeface="Times New Roman"/>
            </a:endParaRPr>
          </a:p>
          <a:p>
            <a:pPr marL="12700" marR="186055">
              <a:lnSpc>
                <a:spcPct val="116700"/>
              </a:lnSpc>
              <a:spcBef>
                <a:spcPts val="5460"/>
              </a:spcBef>
              <a:buAutoNum type="arabicPeriod"/>
              <a:tabLst>
                <a:tab pos="531495" algn="l"/>
              </a:tabLst>
            </a:pPr>
            <a:r>
              <a:rPr lang="en-US" sz="3900" b="1" spc="140" dirty="0">
                <a:solidFill>
                  <a:srgbClr val="2E3F3C"/>
                </a:solidFill>
                <a:latin typeface="Times New Roman"/>
                <a:cs typeface="Times New Roman"/>
              </a:rPr>
              <a:t> </a:t>
            </a:r>
            <a:r>
              <a:rPr sz="3900" b="1" spc="140" dirty="0">
                <a:solidFill>
                  <a:srgbClr val="2E3F3C"/>
                </a:solidFill>
                <a:latin typeface="Times New Roman"/>
                <a:cs typeface="Times New Roman"/>
              </a:rPr>
              <a:t>Please</a:t>
            </a:r>
            <a:r>
              <a:rPr sz="3900" b="1" spc="5" dirty="0">
                <a:solidFill>
                  <a:srgbClr val="2E3F3C"/>
                </a:solidFill>
                <a:latin typeface="Times New Roman"/>
                <a:cs typeface="Times New Roman"/>
              </a:rPr>
              <a:t> </a:t>
            </a:r>
            <a:r>
              <a:rPr sz="3900" b="1" spc="155" dirty="0">
                <a:solidFill>
                  <a:srgbClr val="2E3F3C"/>
                </a:solidFill>
                <a:latin typeface="Times New Roman"/>
                <a:cs typeface="Times New Roman"/>
              </a:rPr>
              <a:t>label</a:t>
            </a:r>
            <a:r>
              <a:rPr sz="3900" b="1" spc="5" dirty="0">
                <a:solidFill>
                  <a:srgbClr val="2E3F3C"/>
                </a:solidFill>
                <a:latin typeface="Times New Roman"/>
                <a:cs typeface="Times New Roman"/>
              </a:rPr>
              <a:t> </a:t>
            </a:r>
            <a:r>
              <a:rPr sz="3900" b="1" spc="260" dirty="0">
                <a:solidFill>
                  <a:srgbClr val="2E3F3C"/>
                </a:solidFill>
                <a:latin typeface="Times New Roman"/>
                <a:cs typeface="Times New Roman"/>
              </a:rPr>
              <a:t>the</a:t>
            </a:r>
            <a:r>
              <a:rPr sz="3900" b="1" spc="10" dirty="0">
                <a:solidFill>
                  <a:srgbClr val="2E3F3C"/>
                </a:solidFill>
                <a:latin typeface="Times New Roman"/>
                <a:cs typeface="Times New Roman"/>
              </a:rPr>
              <a:t> </a:t>
            </a:r>
            <a:r>
              <a:rPr sz="3900" b="1" spc="160" dirty="0">
                <a:solidFill>
                  <a:srgbClr val="2E3F3C"/>
                </a:solidFill>
                <a:latin typeface="Times New Roman"/>
                <a:cs typeface="Times New Roman"/>
              </a:rPr>
              <a:t>trend</a:t>
            </a:r>
            <a:r>
              <a:rPr sz="3900" b="1" spc="5" dirty="0">
                <a:solidFill>
                  <a:srgbClr val="2E3F3C"/>
                </a:solidFill>
                <a:latin typeface="Times New Roman"/>
                <a:cs typeface="Times New Roman"/>
              </a:rPr>
              <a:t> </a:t>
            </a:r>
            <a:r>
              <a:rPr sz="3900" b="1" spc="165" dirty="0">
                <a:solidFill>
                  <a:srgbClr val="2E3F3C"/>
                </a:solidFill>
                <a:latin typeface="Times New Roman"/>
                <a:cs typeface="Times New Roman"/>
              </a:rPr>
              <a:t>status</a:t>
            </a:r>
            <a:r>
              <a:rPr sz="3900" b="1" spc="10" dirty="0">
                <a:solidFill>
                  <a:srgbClr val="2E3F3C"/>
                </a:solidFill>
                <a:latin typeface="Times New Roman"/>
                <a:cs typeface="Times New Roman"/>
              </a:rPr>
              <a:t> </a:t>
            </a:r>
            <a:r>
              <a:rPr sz="3900" b="1" spc="75" dirty="0">
                <a:solidFill>
                  <a:srgbClr val="2E3F3C"/>
                </a:solidFill>
                <a:latin typeface="Times New Roman"/>
                <a:cs typeface="Times New Roman"/>
              </a:rPr>
              <a:t>for</a:t>
            </a:r>
            <a:r>
              <a:rPr sz="3900" b="1" spc="5" dirty="0">
                <a:solidFill>
                  <a:srgbClr val="2E3F3C"/>
                </a:solidFill>
                <a:latin typeface="Times New Roman"/>
                <a:cs typeface="Times New Roman"/>
              </a:rPr>
              <a:t> </a:t>
            </a:r>
            <a:r>
              <a:rPr sz="3900" b="1" spc="160" dirty="0">
                <a:solidFill>
                  <a:srgbClr val="2E3F3C"/>
                </a:solidFill>
                <a:latin typeface="Times New Roman"/>
                <a:cs typeface="Times New Roman"/>
              </a:rPr>
              <a:t>each</a:t>
            </a:r>
            <a:r>
              <a:rPr sz="3900" b="1" spc="5" dirty="0">
                <a:solidFill>
                  <a:srgbClr val="2E3F3C"/>
                </a:solidFill>
                <a:latin typeface="Times New Roman"/>
                <a:cs typeface="Times New Roman"/>
              </a:rPr>
              <a:t> </a:t>
            </a:r>
            <a:r>
              <a:rPr sz="3900" b="1" spc="114" dirty="0">
                <a:solidFill>
                  <a:srgbClr val="2E3F3C"/>
                </a:solidFill>
                <a:latin typeface="Times New Roman"/>
                <a:cs typeface="Times New Roman"/>
              </a:rPr>
              <a:t>day</a:t>
            </a:r>
            <a:r>
              <a:rPr sz="3900" b="1" spc="10" dirty="0">
                <a:solidFill>
                  <a:srgbClr val="2E3F3C"/>
                </a:solidFill>
                <a:latin typeface="Times New Roman"/>
                <a:cs typeface="Times New Roman"/>
              </a:rPr>
              <a:t> </a:t>
            </a:r>
            <a:r>
              <a:rPr sz="3900" b="1" spc="285" dirty="0">
                <a:solidFill>
                  <a:srgbClr val="2E3F3C"/>
                </a:solidFill>
                <a:latin typeface="Times New Roman"/>
                <a:cs typeface="Times New Roman"/>
              </a:rPr>
              <a:t>in</a:t>
            </a:r>
            <a:r>
              <a:rPr sz="3900" b="1" spc="5" dirty="0">
                <a:solidFill>
                  <a:srgbClr val="2E3F3C"/>
                </a:solidFill>
                <a:latin typeface="Times New Roman"/>
                <a:cs typeface="Times New Roman"/>
              </a:rPr>
              <a:t> </a:t>
            </a:r>
            <a:r>
              <a:rPr sz="3900" b="1" spc="260" dirty="0">
                <a:solidFill>
                  <a:srgbClr val="2E3F3C"/>
                </a:solidFill>
                <a:latin typeface="Times New Roman"/>
                <a:cs typeface="Times New Roman"/>
              </a:rPr>
              <a:t>the</a:t>
            </a:r>
            <a:r>
              <a:rPr sz="3900" b="1" spc="10" dirty="0">
                <a:solidFill>
                  <a:srgbClr val="2E3F3C"/>
                </a:solidFill>
                <a:latin typeface="Times New Roman"/>
                <a:cs typeface="Times New Roman"/>
              </a:rPr>
              <a:t> </a:t>
            </a:r>
            <a:r>
              <a:rPr sz="3900" b="1" spc="210" dirty="0">
                <a:solidFill>
                  <a:srgbClr val="2E3F3C"/>
                </a:solidFill>
                <a:latin typeface="Times New Roman"/>
                <a:cs typeface="Times New Roman"/>
              </a:rPr>
              <a:t>following</a:t>
            </a:r>
            <a:r>
              <a:rPr sz="3900" b="1" spc="5" dirty="0">
                <a:solidFill>
                  <a:srgbClr val="2E3F3C"/>
                </a:solidFill>
                <a:latin typeface="Times New Roman"/>
                <a:cs typeface="Times New Roman"/>
              </a:rPr>
              <a:t> </a:t>
            </a:r>
            <a:r>
              <a:rPr sz="3900" b="1" spc="215" dirty="0">
                <a:solidFill>
                  <a:srgbClr val="2E3F3C"/>
                </a:solidFill>
                <a:latin typeface="Times New Roman"/>
                <a:cs typeface="Times New Roman"/>
              </a:rPr>
              <a:t>example, </a:t>
            </a:r>
            <a:r>
              <a:rPr sz="3900" b="1" spc="-960" dirty="0">
                <a:solidFill>
                  <a:srgbClr val="2E3F3C"/>
                </a:solidFill>
                <a:latin typeface="Times New Roman"/>
                <a:cs typeface="Times New Roman"/>
              </a:rPr>
              <a:t> </a:t>
            </a:r>
            <a:r>
              <a:rPr sz="3900" b="1" spc="235" dirty="0">
                <a:solidFill>
                  <a:srgbClr val="2E3F3C"/>
                </a:solidFill>
                <a:latin typeface="Times New Roman"/>
                <a:cs typeface="Times New Roman"/>
              </a:rPr>
              <a:t>which </a:t>
            </a:r>
            <a:r>
              <a:rPr sz="3900" b="1" spc="204" dirty="0">
                <a:solidFill>
                  <a:srgbClr val="2E3F3C"/>
                </a:solidFill>
                <a:latin typeface="Times New Roman"/>
                <a:cs typeface="Times New Roman"/>
              </a:rPr>
              <a:t>assumes </a:t>
            </a:r>
            <a:r>
              <a:rPr sz="3900" b="1" spc="260" dirty="0">
                <a:solidFill>
                  <a:srgbClr val="2E3F3C"/>
                </a:solidFill>
                <a:latin typeface="Times New Roman"/>
                <a:cs typeface="Times New Roman"/>
              </a:rPr>
              <a:t>the </a:t>
            </a:r>
            <a:r>
              <a:rPr sz="3900" b="1" spc="140" dirty="0">
                <a:solidFill>
                  <a:srgbClr val="2E3F3C"/>
                </a:solidFill>
                <a:latin typeface="Times New Roman"/>
                <a:cs typeface="Times New Roman"/>
              </a:rPr>
              <a:t>trading </a:t>
            </a:r>
            <a:r>
              <a:rPr sz="3900" b="1" spc="130" dirty="0">
                <a:solidFill>
                  <a:srgbClr val="2E3F3C"/>
                </a:solidFill>
                <a:latin typeface="Times New Roman"/>
                <a:cs typeface="Times New Roman"/>
              </a:rPr>
              <a:t>cycle </a:t>
            </a:r>
            <a:r>
              <a:rPr sz="3900" b="1" spc="204" dirty="0">
                <a:solidFill>
                  <a:srgbClr val="2E3F3C"/>
                </a:solidFill>
                <a:latin typeface="Times New Roman"/>
                <a:cs typeface="Times New Roman"/>
              </a:rPr>
              <a:t>low </a:t>
            </a:r>
            <a:r>
              <a:rPr sz="3900" b="1" spc="114" dirty="0">
                <a:solidFill>
                  <a:srgbClr val="2E3F3C"/>
                </a:solidFill>
                <a:latin typeface="Times New Roman"/>
                <a:cs typeface="Times New Roman"/>
              </a:rPr>
              <a:t>was </a:t>
            </a:r>
            <a:r>
              <a:rPr sz="3900" b="1" spc="-40" dirty="0">
                <a:solidFill>
                  <a:srgbClr val="2E3F3C"/>
                </a:solidFill>
                <a:latin typeface="Times New Roman"/>
                <a:cs typeface="Times New Roman"/>
              </a:rPr>
              <a:t>71.20. </a:t>
            </a:r>
            <a:r>
              <a:rPr sz="3900" b="1" spc="75" dirty="0">
                <a:solidFill>
                  <a:srgbClr val="2E3F3C"/>
                </a:solidFill>
                <a:latin typeface="Times New Roman"/>
                <a:cs typeface="Times New Roman"/>
              </a:rPr>
              <a:t>Also </a:t>
            </a:r>
            <a:r>
              <a:rPr sz="3900" b="1" spc="145" dirty="0">
                <a:solidFill>
                  <a:srgbClr val="2E3F3C"/>
                </a:solidFill>
                <a:latin typeface="Times New Roman"/>
                <a:cs typeface="Times New Roman"/>
              </a:rPr>
              <a:t>calculate </a:t>
            </a:r>
            <a:r>
              <a:rPr sz="3900" b="1" spc="260" dirty="0">
                <a:solidFill>
                  <a:srgbClr val="2E3F3C"/>
                </a:solidFill>
                <a:latin typeface="Times New Roman"/>
                <a:cs typeface="Times New Roman"/>
              </a:rPr>
              <a:t>the </a:t>
            </a:r>
            <a:r>
              <a:rPr sz="3900" b="1" dirty="0">
                <a:solidFill>
                  <a:srgbClr val="2E3F3C"/>
                </a:solidFill>
                <a:latin typeface="Times New Roman"/>
                <a:cs typeface="Times New Roman"/>
              </a:rPr>
              <a:t>PP </a:t>
            </a:r>
            <a:r>
              <a:rPr sz="3900" b="1" spc="5" dirty="0">
                <a:solidFill>
                  <a:srgbClr val="2E3F3C"/>
                </a:solidFill>
                <a:latin typeface="Times New Roman"/>
                <a:cs typeface="Times New Roman"/>
              </a:rPr>
              <a:t> </a:t>
            </a:r>
            <a:r>
              <a:rPr sz="3900" b="1" spc="170" dirty="0">
                <a:solidFill>
                  <a:srgbClr val="2E3F3C"/>
                </a:solidFill>
                <a:latin typeface="Times New Roman"/>
                <a:cs typeface="Times New Roman"/>
              </a:rPr>
              <a:t>and</a:t>
            </a:r>
            <a:r>
              <a:rPr sz="3900" b="1" spc="-5" dirty="0">
                <a:solidFill>
                  <a:srgbClr val="2E3F3C"/>
                </a:solidFill>
                <a:latin typeface="Times New Roman"/>
                <a:cs typeface="Times New Roman"/>
              </a:rPr>
              <a:t> </a:t>
            </a:r>
            <a:r>
              <a:rPr sz="3900" b="1" spc="-110" dirty="0">
                <a:solidFill>
                  <a:srgbClr val="2E3F3C"/>
                </a:solidFill>
                <a:latin typeface="Times New Roman"/>
                <a:cs typeface="Times New Roman"/>
              </a:rPr>
              <a:t>TIP</a:t>
            </a:r>
            <a:endParaRPr sz="3900" dirty="0">
              <a:latin typeface="Times New Roman"/>
              <a:cs typeface="Times New Roman"/>
            </a:endParaRPr>
          </a:p>
        </p:txBody>
      </p:sp>
      <p:sp>
        <p:nvSpPr>
          <p:cNvPr id="6" name="object 6"/>
          <p:cNvSpPr/>
          <p:nvPr/>
        </p:nvSpPr>
        <p:spPr>
          <a:xfrm>
            <a:off x="590333" y="9357741"/>
            <a:ext cx="685800" cy="929640"/>
          </a:xfrm>
          <a:custGeom>
            <a:avLst/>
            <a:gdLst/>
            <a:ahLst/>
            <a:cxnLst/>
            <a:rect l="l" t="t" r="r" b="b"/>
            <a:pathLst>
              <a:path w="685800" h="929640">
                <a:moveTo>
                  <a:pt x="685799" y="929258"/>
                </a:moveTo>
                <a:lnTo>
                  <a:pt x="0" y="929258"/>
                </a:lnTo>
                <a:lnTo>
                  <a:pt x="0" y="0"/>
                </a:lnTo>
                <a:lnTo>
                  <a:pt x="685799" y="0"/>
                </a:lnTo>
                <a:lnTo>
                  <a:pt x="685799" y="929258"/>
                </a:lnTo>
                <a:close/>
              </a:path>
            </a:pathLst>
          </a:custGeom>
          <a:solidFill>
            <a:srgbClr val="8FBEAB"/>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57785" rIns="0" bIns="0" rtlCol="0">
            <a:spAutoFit/>
          </a:bodyPr>
          <a:lstStyle/>
          <a:p>
            <a:pPr marL="82550">
              <a:lnSpc>
                <a:spcPct val="100000"/>
              </a:lnSpc>
              <a:spcBef>
                <a:spcPts val="455"/>
              </a:spcBef>
            </a:pPr>
            <a:fld id="{81D60167-4931-47E6-BA6A-407CBD079E47}" type="slidenum">
              <a:rPr spc="-530" dirty="0"/>
              <a:t>11</a:t>
            </a:fld>
            <a:endParaRPr spc="-53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7F7F2"/>
          </a:solidFill>
        </p:spPr>
        <p:txBody>
          <a:bodyPr wrap="square" lIns="0" tIns="0" rIns="0" bIns="0" rtlCol="0"/>
          <a:lstStyle/>
          <a:p>
            <a:endParaRPr/>
          </a:p>
        </p:txBody>
      </p:sp>
      <p:pic>
        <p:nvPicPr>
          <p:cNvPr id="3" name="object 3"/>
          <p:cNvPicPr/>
          <p:nvPr/>
        </p:nvPicPr>
        <p:blipFill>
          <a:blip r:embed="rId2" cstate="print"/>
          <a:stretch>
            <a:fillRect/>
          </a:stretch>
        </p:blipFill>
        <p:spPr>
          <a:xfrm>
            <a:off x="2316" y="1"/>
            <a:ext cx="5271841" cy="5286681"/>
          </a:xfrm>
          <a:prstGeom prst="rect">
            <a:avLst/>
          </a:prstGeom>
        </p:spPr>
      </p:pic>
      <p:pic>
        <p:nvPicPr>
          <p:cNvPr id="4" name="object 4"/>
          <p:cNvPicPr/>
          <p:nvPr/>
        </p:nvPicPr>
        <p:blipFill>
          <a:blip r:embed="rId3" cstate="print"/>
          <a:stretch>
            <a:fillRect/>
          </a:stretch>
        </p:blipFill>
        <p:spPr>
          <a:xfrm>
            <a:off x="13277753" y="5003332"/>
            <a:ext cx="5010244" cy="5283667"/>
          </a:xfrm>
          <a:prstGeom prst="rect">
            <a:avLst/>
          </a:prstGeom>
        </p:spPr>
      </p:pic>
      <p:grpSp>
        <p:nvGrpSpPr>
          <p:cNvPr id="5" name="object 5"/>
          <p:cNvGrpSpPr/>
          <p:nvPr/>
        </p:nvGrpSpPr>
        <p:grpSpPr>
          <a:xfrm>
            <a:off x="590333" y="956179"/>
            <a:ext cx="16472535" cy="9331325"/>
            <a:chOff x="590333" y="956179"/>
            <a:chExt cx="16472535" cy="9331325"/>
          </a:xfrm>
        </p:grpSpPr>
        <p:sp>
          <p:nvSpPr>
            <p:cNvPr id="6" name="object 6"/>
            <p:cNvSpPr/>
            <p:nvPr/>
          </p:nvSpPr>
          <p:spPr>
            <a:xfrm>
              <a:off x="590333" y="9357740"/>
              <a:ext cx="685800" cy="929640"/>
            </a:xfrm>
            <a:custGeom>
              <a:avLst/>
              <a:gdLst/>
              <a:ahLst/>
              <a:cxnLst/>
              <a:rect l="l" t="t" r="r" b="b"/>
              <a:pathLst>
                <a:path w="685800" h="929640">
                  <a:moveTo>
                    <a:pt x="685799" y="929258"/>
                  </a:moveTo>
                  <a:lnTo>
                    <a:pt x="0" y="929258"/>
                  </a:lnTo>
                  <a:lnTo>
                    <a:pt x="0" y="0"/>
                  </a:lnTo>
                  <a:lnTo>
                    <a:pt x="685799" y="0"/>
                  </a:lnTo>
                  <a:lnTo>
                    <a:pt x="685799" y="929258"/>
                  </a:lnTo>
                  <a:close/>
                </a:path>
              </a:pathLst>
            </a:custGeom>
            <a:solidFill>
              <a:srgbClr val="8FBEAB"/>
            </a:solidFill>
          </p:spPr>
          <p:txBody>
            <a:bodyPr wrap="square" lIns="0" tIns="0" rIns="0" bIns="0" rtlCol="0"/>
            <a:lstStyle/>
            <a:p>
              <a:endParaRPr/>
            </a:p>
          </p:txBody>
        </p:sp>
        <p:pic>
          <p:nvPicPr>
            <p:cNvPr id="7" name="object 7"/>
            <p:cNvPicPr/>
            <p:nvPr/>
          </p:nvPicPr>
          <p:blipFill>
            <a:blip r:embed="rId4" cstate="print"/>
            <a:stretch>
              <a:fillRect/>
            </a:stretch>
          </p:blipFill>
          <p:spPr>
            <a:xfrm>
              <a:off x="1279847" y="956179"/>
              <a:ext cx="15782924" cy="8401049"/>
            </a:xfrm>
            <a:prstGeom prst="rect">
              <a:avLst/>
            </a:prstGeom>
          </p:spPr>
        </p:pic>
      </p:grpSp>
      <p:sp>
        <p:nvSpPr>
          <p:cNvPr id="8" name="object 8"/>
          <p:cNvSpPr txBox="1">
            <a:spLocks noGrp="1"/>
          </p:cNvSpPr>
          <p:nvPr>
            <p:ph type="sldNum" sz="quarter" idx="7"/>
          </p:nvPr>
        </p:nvSpPr>
        <p:spPr>
          <a:prstGeom prst="rect">
            <a:avLst/>
          </a:prstGeom>
        </p:spPr>
        <p:txBody>
          <a:bodyPr vert="horz" wrap="square" lIns="0" tIns="57785" rIns="0" bIns="0" rtlCol="0">
            <a:spAutoFit/>
          </a:bodyPr>
          <a:lstStyle/>
          <a:p>
            <a:pPr marL="82550">
              <a:lnSpc>
                <a:spcPct val="100000"/>
              </a:lnSpc>
              <a:spcBef>
                <a:spcPts val="455"/>
              </a:spcBef>
            </a:pPr>
            <a:fld id="{81D60167-4931-47E6-BA6A-407CBD079E47}" type="slidenum">
              <a:rPr spc="-530" dirty="0"/>
              <a:t>12</a:t>
            </a:fld>
            <a:endParaRPr spc="-53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048000" cy="10287000"/>
          </a:xfrm>
          <a:custGeom>
            <a:avLst/>
            <a:gdLst/>
            <a:ahLst/>
            <a:cxnLst/>
            <a:rect l="l" t="t" r="r" b="b"/>
            <a:pathLst>
              <a:path w="3048000" h="10287000">
                <a:moveTo>
                  <a:pt x="3047999" y="10286999"/>
                </a:moveTo>
                <a:lnTo>
                  <a:pt x="0" y="10286999"/>
                </a:lnTo>
                <a:lnTo>
                  <a:pt x="0" y="0"/>
                </a:lnTo>
                <a:lnTo>
                  <a:pt x="3047999" y="0"/>
                </a:lnTo>
                <a:lnTo>
                  <a:pt x="3047999" y="10286999"/>
                </a:lnTo>
                <a:close/>
              </a:path>
            </a:pathLst>
          </a:custGeom>
          <a:solidFill>
            <a:srgbClr val="F7F7F2"/>
          </a:solidFill>
        </p:spPr>
        <p:txBody>
          <a:bodyPr wrap="square" lIns="0" tIns="0" rIns="0" bIns="0" rtlCol="0"/>
          <a:lstStyle/>
          <a:p>
            <a:endParaRPr/>
          </a:p>
        </p:txBody>
      </p:sp>
      <p:sp>
        <p:nvSpPr>
          <p:cNvPr id="3" name="object 3"/>
          <p:cNvSpPr txBox="1"/>
          <p:nvPr/>
        </p:nvSpPr>
        <p:spPr>
          <a:xfrm>
            <a:off x="1010944" y="3695700"/>
            <a:ext cx="769441" cy="2617945"/>
          </a:xfrm>
          <a:prstGeom prst="rect">
            <a:avLst/>
          </a:prstGeom>
        </p:spPr>
        <p:txBody>
          <a:bodyPr vert="vert270" wrap="square" lIns="0" tIns="69215" rIns="0" bIns="0" rtlCol="0">
            <a:spAutoFit/>
          </a:bodyPr>
          <a:lstStyle/>
          <a:p>
            <a:pPr marL="12700">
              <a:lnSpc>
                <a:spcPct val="100000"/>
              </a:lnSpc>
              <a:spcBef>
                <a:spcPts val="545"/>
              </a:spcBef>
            </a:pPr>
            <a:r>
              <a:rPr sz="5000" b="1" spc="80" dirty="0">
                <a:solidFill>
                  <a:srgbClr val="8FBEAB"/>
                </a:solidFill>
                <a:latin typeface="Times New Roman"/>
                <a:cs typeface="Times New Roman"/>
              </a:rPr>
              <a:t>BREAK</a:t>
            </a:r>
            <a:endParaRPr sz="5000" dirty="0">
              <a:latin typeface="Times New Roman"/>
              <a:cs typeface="Times New Roman"/>
            </a:endParaRPr>
          </a:p>
        </p:txBody>
      </p:sp>
      <p:sp>
        <p:nvSpPr>
          <p:cNvPr id="4" name="object 4"/>
          <p:cNvSpPr txBox="1"/>
          <p:nvPr/>
        </p:nvSpPr>
        <p:spPr>
          <a:xfrm>
            <a:off x="4600439" y="1838293"/>
            <a:ext cx="8887460" cy="6381115"/>
          </a:xfrm>
          <a:prstGeom prst="rect">
            <a:avLst/>
          </a:prstGeom>
        </p:spPr>
        <p:txBody>
          <a:bodyPr vert="horz" wrap="square" lIns="0" tIns="189230" rIns="0" bIns="0" rtlCol="0">
            <a:spAutoFit/>
          </a:bodyPr>
          <a:lstStyle/>
          <a:p>
            <a:pPr marL="12700" marR="5080">
              <a:lnSpc>
                <a:spcPts val="9750"/>
              </a:lnSpc>
              <a:spcBef>
                <a:spcPts val="1490"/>
              </a:spcBef>
            </a:pPr>
            <a:r>
              <a:rPr sz="9200" b="1" spc="45" dirty="0">
                <a:solidFill>
                  <a:srgbClr val="F7F7F2"/>
                </a:solidFill>
                <a:latin typeface="Times New Roman"/>
                <a:cs typeface="Times New Roman"/>
              </a:rPr>
              <a:t>End </a:t>
            </a:r>
            <a:r>
              <a:rPr sz="9200" b="1" spc="310" dirty="0">
                <a:solidFill>
                  <a:srgbClr val="F7F7F2"/>
                </a:solidFill>
                <a:latin typeface="Times New Roman"/>
                <a:cs typeface="Times New Roman"/>
              </a:rPr>
              <a:t>of </a:t>
            </a:r>
            <a:r>
              <a:rPr sz="9200" b="1" spc="260" dirty="0">
                <a:solidFill>
                  <a:srgbClr val="F7F7F2"/>
                </a:solidFill>
                <a:latin typeface="Times New Roman"/>
                <a:cs typeface="Times New Roman"/>
              </a:rPr>
              <a:t>Module </a:t>
            </a:r>
            <a:r>
              <a:rPr sz="9200" b="1" spc="265" dirty="0">
                <a:solidFill>
                  <a:srgbClr val="F7F7F2"/>
                </a:solidFill>
                <a:latin typeface="Times New Roman"/>
                <a:cs typeface="Times New Roman"/>
              </a:rPr>
              <a:t> </a:t>
            </a:r>
            <a:r>
              <a:rPr sz="9200" b="1" spc="110" dirty="0">
                <a:solidFill>
                  <a:srgbClr val="F7F7F2"/>
                </a:solidFill>
                <a:latin typeface="Times New Roman"/>
                <a:cs typeface="Times New Roman"/>
              </a:rPr>
              <a:t>Lesson </a:t>
            </a:r>
            <a:r>
              <a:rPr sz="9200" b="1" spc="170" dirty="0">
                <a:solidFill>
                  <a:srgbClr val="F7F7F2"/>
                </a:solidFill>
                <a:latin typeface="Times New Roman"/>
                <a:cs typeface="Times New Roman"/>
              </a:rPr>
              <a:t>Eleven: </a:t>
            </a:r>
            <a:r>
              <a:rPr sz="9200" b="1" spc="175" dirty="0">
                <a:solidFill>
                  <a:srgbClr val="F7F7F2"/>
                </a:solidFill>
                <a:latin typeface="Times New Roman"/>
                <a:cs typeface="Times New Roman"/>
              </a:rPr>
              <a:t> </a:t>
            </a:r>
            <a:r>
              <a:rPr sz="9200" b="1" spc="-40" dirty="0">
                <a:solidFill>
                  <a:srgbClr val="F7F7F2"/>
                </a:solidFill>
                <a:latin typeface="Times New Roman"/>
                <a:cs typeface="Times New Roman"/>
              </a:rPr>
              <a:t>“On</a:t>
            </a:r>
            <a:r>
              <a:rPr sz="9200" b="1" spc="-355" dirty="0">
                <a:solidFill>
                  <a:srgbClr val="F7F7F2"/>
                </a:solidFill>
                <a:latin typeface="Times New Roman"/>
                <a:cs typeface="Times New Roman"/>
              </a:rPr>
              <a:t> </a:t>
            </a:r>
            <a:r>
              <a:rPr sz="9200" b="1" spc="-15" dirty="0">
                <a:solidFill>
                  <a:srgbClr val="F7F7F2"/>
                </a:solidFill>
                <a:latin typeface="Times New Roman"/>
                <a:cs typeface="Times New Roman"/>
              </a:rPr>
              <a:t>Edge”</a:t>
            </a:r>
            <a:r>
              <a:rPr sz="9200" b="1" spc="-355" dirty="0">
                <a:solidFill>
                  <a:srgbClr val="F7F7F2"/>
                </a:solidFill>
                <a:latin typeface="Times New Roman"/>
                <a:cs typeface="Times New Roman"/>
              </a:rPr>
              <a:t> </a:t>
            </a:r>
            <a:r>
              <a:rPr sz="9200" b="1" dirty="0">
                <a:solidFill>
                  <a:srgbClr val="F7F7F2"/>
                </a:solidFill>
                <a:latin typeface="Times New Roman"/>
                <a:cs typeface="Times New Roman"/>
              </a:rPr>
              <a:t>Trend </a:t>
            </a:r>
            <a:r>
              <a:rPr sz="9200" b="1" spc="-2285" dirty="0">
                <a:solidFill>
                  <a:srgbClr val="F7F7F2"/>
                </a:solidFill>
                <a:latin typeface="Times New Roman"/>
                <a:cs typeface="Times New Roman"/>
              </a:rPr>
              <a:t> </a:t>
            </a:r>
            <a:r>
              <a:rPr sz="9200" b="1" spc="265" dirty="0">
                <a:solidFill>
                  <a:srgbClr val="F7F7F2"/>
                </a:solidFill>
                <a:latin typeface="Times New Roman"/>
                <a:cs typeface="Times New Roman"/>
              </a:rPr>
              <a:t>Runs </a:t>
            </a:r>
            <a:r>
              <a:rPr sz="9200" b="1" spc="114" dirty="0">
                <a:solidFill>
                  <a:srgbClr val="F7F7F2"/>
                </a:solidFill>
                <a:latin typeface="Times New Roman"/>
                <a:cs typeface="Times New Roman"/>
              </a:rPr>
              <a:t>Up </a:t>
            </a:r>
            <a:r>
              <a:rPr sz="9200" b="1" spc="45" dirty="0">
                <a:solidFill>
                  <a:srgbClr val="F7F7F2"/>
                </a:solidFill>
                <a:latin typeface="Times New Roman"/>
                <a:cs typeface="Times New Roman"/>
              </a:rPr>
              <a:t>And </a:t>
            </a:r>
            <a:r>
              <a:rPr sz="9200" b="1" spc="50" dirty="0">
                <a:solidFill>
                  <a:srgbClr val="F7F7F2"/>
                </a:solidFill>
                <a:latin typeface="Times New Roman"/>
                <a:cs typeface="Times New Roman"/>
              </a:rPr>
              <a:t> </a:t>
            </a:r>
            <a:r>
              <a:rPr sz="9200" b="1" spc="265" dirty="0">
                <a:solidFill>
                  <a:srgbClr val="F7F7F2"/>
                </a:solidFill>
                <a:latin typeface="Times New Roman"/>
                <a:cs typeface="Times New Roman"/>
              </a:rPr>
              <a:t>Down</a:t>
            </a:r>
            <a:endParaRPr sz="9200" dirty="0">
              <a:latin typeface="Times New Roman"/>
              <a:cs typeface="Times New Roman"/>
            </a:endParaRPr>
          </a:p>
        </p:txBody>
      </p:sp>
      <p:pic>
        <p:nvPicPr>
          <p:cNvPr id="5" name="object 5"/>
          <p:cNvPicPr/>
          <p:nvPr/>
        </p:nvPicPr>
        <p:blipFill>
          <a:blip r:embed="rId2" cstate="print"/>
          <a:stretch>
            <a:fillRect/>
          </a:stretch>
        </p:blipFill>
        <p:spPr>
          <a:xfrm>
            <a:off x="13740383" y="9616439"/>
            <a:ext cx="4069079" cy="545591"/>
          </a:xfrm>
          <a:prstGeom prst="rect">
            <a:avLst/>
          </a:prstGeom>
        </p:spPr>
      </p:pic>
      <p:sp>
        <p:nvSpPr>
          <p:cNvPr id="6" name="object 6"/>
          <p:cNvSpPr/>
          <p:nvPr/>
        </p:nvSpPr>
        <p:spPr>
          <a:xfrm>
            <a:off x="590333" y="9357741"/>
            <a:ext cx="685800" cy="929640"/>
          </a:xfrm>
          <a:custGeom>
            <a:avLst/>
            <a:gdLst/>
            <a:ahLst/>
            <a:cxnLst/>
            <a:rect l="l" t="t" r="r" b="b"/>
            <a:pathLst>
              <a:path w="685800" h="929640">
                <a:moveTo>
                  <a:pt x="685799" y="929258"/>
                </a:moveTo>
                <a:lnTo>
                  <a:pt x="0" y="929258"/>
                </a:lnTo>
                <a:lnTo>
                  <a:pt x="0" y="0"/>
                </a:lnTo>
                <a:lnTo>
                  <a:pt x="685799" y="0"/>
                </a:lnTo>
                <a:lnTo>
                  <a:pt x="685799" y="929258"/>
                </a:lnTo>
                <a:close/>
              </a:path>
            </a:pathLst>
          </a:custGeom>
          <a:solidFill>
            <a:srgbClr val="8FBEAB"/>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57785" rIns="0" bIns="0" rtlCol="0">
            <a:spAutoFit/>
          </a:bodyPr>
          <a:lstStyle/>
          <a:p>
            <a:pPr marL="82550">
              <a:lnSpc>
                <a:spcPct val="100000"/>
              </a:lnSpc>
              <a:spcBef>
                <a:spcPts val="455"/>
              </a:spcBef>
            </a:pPr>
            <a:fld id="{81D60167-4931-47E6-BA6A-407CBD079E47}" type="slidenum">
              <a:rPr spc="-530" dirty="0"/>
              <a:t>13</a:t>
            </a:fld>
            <a:endParaRPr spc="-53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8000" cy="4920615"/>
            <a:chOff x="0" y="0"/>
            <a:chExt cx="18288000" cy="4920615"/>
          </a:xfrm>
        </p:grpSpPr>
        <p:sp>
          <p:nvSpPr>
            <p:cNvPr id="3" name="object 3"/>
            <p:cNvSpPr/>
            <p:nvPr/>
          </p:nvSpPr>
          <p:spPr>
            <a:xfrm>
              <a:off x="0" y="0"/>
              <a:ext cx="18288000" cy="2857500"/>
            </a:xfrm>
            <a:custGeom>
              <a:avLst/>
              <a:gdLst/>
              <a:ahLst/>
              <a:cxnLst/>
              <a:rect l="l" t="t" r="r" b="b"/>
              <a:pathLst>
                <a:path w="18288000" h="2857500">
                  <a:moveTo>
                    <a:pt x="18287998" y="2857499"/>
                  </a:moveTo>
                  <a:lnTo>
                    <a:pt x="0" y="2857499"/>
                  </a:lnTo>
                  <a:lnTo>
                    <a:pt x="0" y="0"/>
                  </a:lnTo>
                  <a:lnTo>
                    <a:pt x="18287998" y="0"/>
                  </a:lnTo>
                  <a:lnTo>
                    <a:pt x="18287998" y="2857499"/>
                  </a:lnTo>
                  <a:close/>
                </a:path>
              </a:pathLst>
            </a:custGeom>
            <a:solidFill>
              <a:srgbClr val="F7F7F2"/>
            </a:solidFill>
          </p:spPr>
          <p:txBody>
            <a:bodyPr wrap="square" lIns="0" tIns="0" rIns="0" bIns="0" rtlCol="0"/>
            <a:lstStyle/>
            <a:p>
              <a:endParaRPr/>
            </a:p>
          </p:txBody>
        </p:sp>
        <p:pic>
          <p:nvPicPr>
            <p:cNvPr id="4" name="object 4"/>
            <p:cNvPicPr/>
            <p:nvPr/>
          </p:nvPicPr>
          <p:blipFill>
            <a:blip r:embed="rId2" cstate="print"/>
            <a:stretch>
              <a:fillRect/>
            </a:stretch>
          </p:blipFill>
          <p:spPr>
            <a:xfrm>
              <a:off x="0" y="1748266"/>
              <a:ext cx="9505949" cy="3171824"/>
            </a:xfrm>
            <a:prstGeom prst="rect">
              <a:avLst/>
            </a:prstGeom>
          </p:spPr>
        </p:pic>
      </p:grpSp>
      <p:pic>
        <p:nvPicPr>
          <p:cNvPr id="5" name="object 5"/>
          <p:cNvPicPr/>
          <p:nvPr/>
        </p:nvPicPr>
        <p:blipFill>
          <a:blip r:embed="rId3" cstate="print"/>
          <a:stretch>
            <a:fillRect/>
          </a:stretch>
        </p:blipFill>
        <p:spPr>
          <a:xfrm>
            <a:off x="1615439" y="5821679"/>
            <a:ext cx="15224759" cy="2889503"/>
          </a:xfrm>
          <a:prstGeom prst="rect">
            <a:avLst/>
          </a:prstGeom>
        </p:spPr>
      </p:pic>
      <p:pic>
        <p:nvPicPr>
          <p:cNvPr id="6" name="object 6"/>
          <p:cNvPicPr/>
          <p:nvPr/>
        </p:nvPicPr>
        <p:blipFill>
          <a:blip r:embed="rId4" cstate="print"/>
          <a:stretch>
            <a:fillRect/>
          </a:stretch>
        </p:blipFill>
        <p:spPr>
          <a:xfrm>
            <a:off x="3669791" y="298704"/>
            <a:ext cx="11786615" cy="2307335"/>
          </a:xfrm>
          <a:prstGeom prst="rect">
            <a:avLst/>
          </a:prstGeom>
        </p:spPr>
      </p:pic>
      <p:sp>
        <p:nvSpPr>
          <p:cNvPr id="7" name="object 7"/>
          <p:cNvSpPr/>
          <p:nvPr/>
        </p:nvSpPr>
        <p:spPr>
          <a:xfrm>
            <a:off x="512741" y="9357750"/>
            <a:ext cx="685800" cy="929640"/>
          </a:xfrm>
          <a:custGeom>
            <a:avLst/>
            <a:gdLst/>
            <a:ahLst/>
            <a:cxnLst/>
            <a:rect l="l" t="t" r="r" b="b"/>
            <a:pathLst>
              <a:path w="685800" h="929640">
                <a:moveTo>
                  <a:pt x="685799" y="929249"/>
                </a:moveTo>
                <a:lnTo>
                  <a:pt x="0" y="929249"/>
                </a:lnTo>
                <a:lnTo>
                  <a:pt x="0" y="0"/>
                </a:lnTo>
                <a:lnTo>
                  <a:pt x="685799" y="0"/>
                </a:lnTo>
                <a:lnTo>
                  <a:pt x="685799" y="929249"/>
                </a:lnTo>
                <a:close/>
              </a:path>
            </a:pathLst>
          </a:custGeom>
          <a:solidFill>
            <a:srgbClr val="F7F7F2"/>
          </a:solidFill>
        </p:spPr>
        <p:txBody>
          <a:bodyPr wrap="square" lIns="0" tIns="0" rIns="0" bIns="0" rtlCol="0"/>
          <a:lstStyle/>
          <a:p>
            <a:endParaRPr/>
          </a:p>
        </p:txBody>
      </p:sp>
      <p:sp>
        <p:nvSpPr>
          <p:cNvPr id="8" name="object 8"/>
          <p:cNvSpPr txBox="1"/>
          <p:nvPr/>
        </p:nvSpPr>
        <p:spPr>
          <a:xfrm>
            <a:off x="673770" y="9390615"/>
            <a:ext cx="380365" cy="925830"/>
          </a:xfrm>
          <a:prstGeom prst="rect">
            <a:avLst/>
          </a:prstGeom>
        </p:spPr>
        <p:txBody>
          <a:bodyPr vert="horz" wrap="square" lIns="0" tIns="63500" rIns="0" bIns="0" rtlCol="0">
            <a:spAutoFit/>
          </a:bodyPr>
          <a:lstStyle/>
          <a:p>
            <a:pPr marL="38100">
              <a:lnSpc>
                <a:spcPct val="100000"/>
              </a:lnSpc>
              <a:spcBef>
                <a:spcPts val="500"/>
              </a:spcBef>
            </a:pPr>
            <a:fld id="{81D60167-4931-47E6-BA6A-407CBD079E47}" type="slidenum">
              <a:rPr sz="4500" b="1" spc="45" dirty="0">
                <a:solidFill>
                  <a:srgbClr val="8FBEAB"/>
                </a:solidFill>
                <a:latin typeface="Times New Roman"/>
                <a:cs typeface="Times New Roman"/>
              </a:rPr>
              <a:t>2</a:t>
            </a:fld>
            <a:endParaRPr sz="45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
            <a:ext cx="5372100" cy="10287000"/>
            <a:chOff x="0" y="1"/>
            <a:chExt cx="5372100" cy="10287000"/>
          </a:xfrm>
        </p:grpSpPr>
        <p:sp>
          <p:nvSpPr>
            <p:cNvPr id="3" name="object 3"/>
            <p:cNvSpPr/>
            <p:nvPr/>
          </p:nvSpPr>
          <p:spPr>
            <a:xfrm>
              <a:off x="0" y="1"/>
              <a:ext cx="5372100" cy="10283190"/>
            </a:xfrm>
            <a:custGeom>
              <a:avLst/>
              <a:gdLst/>
              <a:ahLst/>
              <a:cxnLst/>
              <a:rect l="l" t="t" r="r" b="b"/>
              <a:pathLst>
                <a:path w="5372100" h="10283190">
                  <a:moveTo>
                    <a:pt x="5372099" y="10283076"/>
                  </a:moveTo>
                  <a:lnTo>
                    <a:pt x="0" y="10283076"/>
                  </a:lnTo>
                  <a:lnTo>
                    <a:pt x="0" y="0"/>
                  </a:lnTo>
                  <a:lnTo>
                    <a:pt x="5372099" y="0"/>
                  </a:lnTo>
                  <a:lnTo>
                    <a:pt x="5372099" y="10283076"/>
                  </a:lnTo>
                  <a:close/>
                </a:path>
              </a:pathLst>
            </a:custGeom>
            <a:solidFill>
              <a:srgbClr val="8FBEAB"/>
            </a:solidFill>
          </p:spPr>
          <p:txBody>
            <a:bodyPr wrap="square" lIns="0" tIns="0" rIns="0" bIns="0" rtlCol="0"/>
            <a:lstStyle/>
            <a:p>
              <a:endParaRPr/>
            </a:p>
          </p:txBody>
        </p:sp>
        <p:pic>
          <p:nvPicPr>
            <p:cNvPr id="4" name="object 4"/>
            <p:cNvPicPr/>
            <p:nvPr/>
          </p:nvPicPr>
          <p:blipFill>
            <a:blip r:embed="rId3" cstate="print"/>
            <a:stretch>
              <a:fillRect/>
            </a:stretch>
          </p:blipFill>
          <p:spPr>
            <a:xfrm>
              <a:off x="390143" y="405384"/>
              <a:ext cx="4364735" cy="4937759"/>
            </a:xfrm>
            <a:prstGeom prst="rect">
              <a:avLst/>
            </a:prstGeom>
          </p:spPr>
        </p:pic>
        <p:sp>
          <p:nvSpPr>
            <p:cNvPr id="5" name="object 5"/>
            <p:cNvSpPr/>
            <p:nvPr/>
          </p:nvSpPr>
          <p:spPr>
            <a:xfrm>
              <a:off x="590333" y="9357751"/>
              <a:ext cx="685800" cy="929640"/>
            </a:xfrm>
            <a:custGeom>
              <a:avLst/>
              <a:gdLst/>
              <a:ahLst/>
              <a:cxnLst/>
              <a:rect l="l" t="t" r="r" b="b"/>
              <a:pathLst>
                <a:path w="685800" h="929640">
                  <a:moveTo>
                    <a:pt x="685799" y="929248"/>
                  </a:moveTo>
                  <a:lnTo>
                    <a:pt x="0" y="929248"/>
                  </a:lnTo>
                  <a:lnTo>
                    <a:pt x="0" y="0"/>
                  </a:lnTo>
                  <a:lnTo>
                    <a:pt x="685799" y="0"/>
                  </a:lnTo>
                  <a:lnTo>
                    <a:pt x="685799" y="929248"/>
                  </a:lnTo>
                  <a:close/>
                </a:path>
              </a:pathLst>
            </a:custGeom>
            <a:solidFill>
              <a:srgbClr val="F7F7F2"/>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065" rIns="0" bIns="0" rtlCol="0">
            <a:spAutoFit/>
          </a:bodyPr>
          <a:lstStyle/>
          <a:p>
            <a:pPr marL="4757420" marR="5080">
              <a:lnSpc>
                <a:spcPct val="114399"/>
              </a:lnSpc>
              <a:spcBef>
                <a:spcPts val="95"/>
              </a:spcBef>
            </a:pPr>
            <a:r>
              <a:rPr spc="50" dirty="0"/>
              <a:t>The </a:t>
            </a:r>
            <a:r>
              <a:rPr spc="120" dirty="0"/>
              <a:t>content </a:t>
            </a:r>
            <a:r>
              <a:rPr spc="95" dirty="0"/>
              <a:t>and </a:t>
            </a:r>
            <a:r>
              <a:rPr spc="105" dirty="0"/>
              <a:t>instruction </a:t>
            </a:r>
            <a:r>
              <a:rPr spc="130" dirty="0"/>
              <a:t>made </a:t>
            </a:r>
            <a:r>
              <a:rPr spc="120" dirty="0"/>
              <a:t>throughout </a:t>
            </a:r>
            <a:r>
              <a:rPr spc="135" dirty="0"/>
              <a:t>this </a:t>
            </a:r>
            <a:r>
              <a:rPr spc="65" dirty="0"/>
              <a:t>course </a:t>
            </a:r>
            <a:r>
              <a:rPr spc="25" dirty="0"/>
              <a:t>are </a:t>
            </a:r>
            <a:r>
              <a:rPr spc="80" dirty="0"/>
              <a:t>provided </a:t>
            </a:r>
            <a:r>
              <a:rPr spc="114" dirty="0"/>
              <a:t>solely </a:t>
            </a:r>
            <a:r>
              <a:rPr spc="40" dirty="0"/>
              <a:t>for </a:t>
            </a:r>
            <a:r>
              <a:rPr spc="45" dirty="0"/>
              <a:t> </a:t>
            </a:r>
            <a:r>
              <a:rPr spc="70" dirty="0"/>
              <a:t>reference</a:t>
            </a:r>
            <a:r>
              <a:rPr dirty="0"/>
              <a:t> </a:t>
            </a:r>
            <a:r>
              <a:rPr spc="95" dirty="0"/>
              <a:t>and</a:t>
            </a:r>
            <a:r>
              <a:rPr spc="5" dirty="0"/>
              <a:t> </a:t>
            </a:r>
            <a:r>
              <a:rPr spc="100" dirty="0"/>
              <a:t>educational</a:t>
            </a:r>
            <a:r>
              <a:rPr dirty="0"/>
              <a:t> </a:t>
            </a:r>
            <a:r>
              <a:rPr spc="80" dirty="0"/>
              <a:t>purposes</a:t>
            </a:r>
            <a:r>
              <a:rPr spc="5" dirty="0"/>
              <a:t> </a:t>
            </a:r>
            <a:r>
              <a:rPr spc="114" dirty="0"/>
              <a:t>to</a:t>
            </a:r>
            <a:r>
              <a:rPr spc="5" dirty="0"/>
              <a:t> </a:t>
            </a:r>
            <a:r>
              <a:rPr spc="120" dirty="0"/>
              <a:t>students,</a:t>
            </a:r>
            <a:r>
              <a:rPr dirty="0"/>
              <a:t> </a:t>
            </a:r>
            <a:r>
              <a:rPr spc="50" dirty="0"/>
              <a:t>traders,</a:t>
            </a:r>
            <a:r>
              <a:rPr spc="5" dirty="0"/>
              <a:t> </a:t>
            </a:r>
            <a:r>
              <a:rPr spc="95" dirty="0"/>
              <a:t>and</a:t>
            </a:r>
            <a:r>
              <a:rPr spc="5" dirty="0"/>
              <a:t> </a:t>
            </a:r>
            <a:r>
              <a:rPr spc="90" dirty="0"/>
              <a:t>analysts</a:t>
            </a:r>
            <a:r>
              <a:rPr dirty="0"/>
              <a:t> </a:t>
            </a:r>
            <a:r>
              <a:rPr spc="75" dirty="0"/>
              <a:t>(Participants).</a:t>
            </a:r>
          </a:p>
        </p:txBody>
      </p:sp>
      <p:sp>
        <p:nvSpPr>
          <p:cNvPr id="7" name="object 7"/>
          <p:cNvSpPr txBox="1"/>
          <p:nvPr/>
        </p:nvSpPr>
        <p:spPr>
          <a:xfrm>
            <a:off x="5714739" y="1486239"/>
            <a:ext cx="12223115" cy="8216900"/>
          </a:xfrm>
          <a:prstGeom prst="rect">
            <a:avLst/>
          </a:prstGeom>
        </p:spPr>
        <p:txBody>
          <a:bodyPr vert="horz" wrap="square" lIns="0" tIns="12065" rIns="0" bIns="0" rtlCol="0">
            <a:spAutoFit/>
          </a:bodyPr>
          <a:lstStyle/>
          <a:p>
            <a:pPr marL="12700" marR="156845">
              <a:lnSpc>
                <a:spcPct val="114399"/>
              </a:lnSpc>
              <a:spcBef>
                <a:spcPts val="95"/>
              </a:spcBef>
            </a:pPr>
            <a:r>
              <a:rPr sz="2350" b="1" spc="35" dirty="0">
                <a:solidFill>
                  <a:srgbClr val="2E3F3C"/>
                </a:solidFill>
                <a:latin typeface="Times New Roman"/>
                <a:cs typeface="Times New Roman"/>
              </a:rPr>
              <a:t>By</a:t>
            </a:r>
            <a:r>
              <a:rPr sz="2350" b="1" dirty="0">
                <a:solidFill>
                  <a:srgbClr val="2E3F3C"/>
                </a:solidFill>
                <a:latin typeface="Times New Roman"/>
                <a:cs typeface="Times New Roman"/>
              </a:rPr>
              <a:t> </a:t>
            </a:r>
            <a:r>
              <a:rPr sz="2350" b="1" spc="80" dirty="0">
                <a:solidFill>
                  <a:srgbClr val="2E3F3C"/>
                </a:solidFill>
                <a:latin typeface="Times New Roman"/>
                <a:cs typeface="Times New Roman"/>
              </a:rPr>
              <a:t>participating</a:t>
            </a:r>
            <a:r>
              <a:rPr sz="2350" b="1" dirty="0">
                <a:solidFill>
                  <a:srgbClr val="2E3F3C"/>
                </a:solidFill>
                <a:latin typeface="Times New Roman"/>
                <a:cs typeface="Times New Roman"/>
              </a:rPr>
              <a:t> </a:t>
            </a:r>
            <a:r>
              <a:rPr sz="2350" b="1" spc="170" dirty="0">
                <a:solidFill>
                  <a:srgbClr val="2E3F3C"/>
                </a:solidFill>
                <a:latin typeface="Times New Roman"/>
                <a:cs typeface="Times New Roman"/>
              </a:rPr>
              <a:t>in</a:t>
            </a:r>
            <a:r>
              <a:rPr sz="2350" b="1" dirty="0">
                <a:solidFill>
                  <a:srgbClr val="2E3F3C"/>
                </a:solidFill>
                <a:latin typeface="Times New Roman"/>
                <a:cs typeface="Times New Roman"/>
              </a:rPr>
              <a:t> </a:t>
            </a:r>
            <a:r>
              <a:rPr sz="2350" b="1" spc="135" dirty="0">
                <a:solidFill>
                  <a:srgbClr val="2E3F3C"/>
                </a:solidFill>
                <a:latin typeface="Times New Roman"/>
                <a:cs typeface="Times New Roman"/>
              </a:rPr>
              <a:t>this</a:t>
            </a:r>
            <a:r>
              <a:rPr sz="2350" b="1" dirty="0">
                <a:solidFill>
                  <a:srgbClr val="2E3F3C"/>
                </a:solidFill>
                <a:latin typeface="Times New Roman"/>
                <a:cs typeface="Times New Roman"/>
              </a:rPr>
              <a:t> </a:t>
            </a:r>
            <a:r>
              <a:rPr sz="2350" b="1" spc="80" dirty="0">
                <a:solidFill>
                  <a:srgbClr val="2E3F3C"/>
                </a:solidFill>
                <a:latin typeface="Times New Roman"/>
                <a:cs typeface="Times New Roman"/>
              </a:rPr>
              <a:t>course,</a:t>
            </a:r>
            <a:r>
              <a:rPr sz="2350" b="1" dirty="0">
                <a:solidFill>
                  <a:srgbClr val="2E3F3C"/>
                </a:solidFill>
                <a:latin typeface="Times New Roman"/>
                <a:cs typeface="Times New Roman"/>
              </a:rPr>
              <a:t> </a:t>
            </a:r>
            <a:r>
              <a:rPr sz="2350" b="1" spc="125" dirty="0">
                <a:solidFill>
                  <a:srgbClr val="2E3F3C"/>
                </a:solidFill>
                <a:latin typeface="Times New Roman"/>
                <a:cs typeface="Times New Roman"/>
              </a:rPr>
              <a:t>you</a:t>
            </a:r>
            <a:r>
              <a:rPr sz="2350" b="1" dirty="0">
                <a:solidFill>
                  <a:srgbClr val="2E3F3C"/>
                </a:solidFill>
                <a:latin typeface="Times New Roman"/>
                <a:cs typeface="Times New Roman"/>
              </a:rPr>
              <a:t> </a:t>
            </a:r>
            <a:r>
              <a:rPr sz="2350" b="1" spc="55" dirty="0">
                <a:solidFill>
                  <a:srgbClr val="2E3F3C"/>
                </a:solidFill>
                <a:latin typeface="Times New Roman"/>
                <a:cs typeface="Times New Roman"/>
              </a:rPr>
              <a:t>agree</a:t>
            </a:r>
            <a:r>
              <a:rPr sz="2350" b="1" dirty="0">
                <a:solidFill>
                  <a:srgbClr val="2E3F3C"/>
                </a:solidFill>
                <a:latin typeface="Times New Roman"/>
                <a:cs typeface="Times New Roman"/>
              </a:rPr>
              <a:t> </a:t>
            </a:r>
            <a:r>
              <a:rPr sz="2350" b="1" spc="114" dirty="0">
                <a:solidFill>
                  <a:srgbClr val="2E3F3C"/>
                </a:solidFill>
                <a:latin typeface="Times New Roman"/>
                <a:cs typeface="Times New Roman"/>
              </a:rPr>
              <a:t>that</a:t>
            </a:r>
            <a:r>
              <a:rPr sz="2350" b="1" dirty="0">
                <a:solidFill>
                  <a:srgbClr val="2E3F3C"/>
                </a:solidFill>
                <a:latin typeface="Times New Roman"/>
                <a:cs typeface="Times New Roman"/>
              </a:rPr>
              <a:t> </a:t>
            </a:r>
            <a:r>
              <a:rPr sz="2350" b="1" spc="100" dirty="0">
                <a:solidFill>
                  <a:srgbClr val="2E3F3C"/>
                </a:solidFill>
                <a:latin typeface="Times New Roman"/>
                <a:cs typeface="Times New Roman"/>
              </a:rPr>
              <a:t>all</a:t>
            </a:r>
            <a:r>
              <a:rPr sz="2350" b="1" dirty="0">
                <a:solidFill>
                  <a:srgbClr val="2E3F3C"/>
                </a:solidFill>
                <a:latin typeface="Times New Roman"/>
                <a:cs typeface="Times New Roman"/>
              </a:rPr>
              <a:t> </a:t>
            </a:r>
            <a:r>
              <a:rPr sz="2350" b="1" spc="80" dirty="0">
                <a:solidFill>
                  <a:srgbClr val="2E3F3C"/>
                </a:solidFill>
                <a:latin typeface="Times New Roman"/>
                <a:cs typeface="Times New Roman"/>
              </a:rPr>
              <a:t>trading</a:t>
            </a:r>
            <a:r>
              <a:rPr sz="2350" b="1" dirty="0">
                <a:solidFill>
                  <a:srgbClr val="2E3F3C"/>
                </a:solidFill>
                <a:latin typeface="Times New Roman"/>
                <a:cs typeface="Times New Roman"/>
              </a:rPr>
              <a:t> </a:t>
            </a:r>
            <a:r>
              <a:rPr sz="2350" b="1" spc="25" dirty="0">
                <a:solidFill>
                  <a:srgbClr val="2E3F3C"/>
                </a:solidFill>
                <a:latin typeface="Times New Roman"/>
                <a:cs typeface="Times New Roman"/>
              </a:rPr>
              <a:t>or</a:t>
            </a:r>
            <a:r>
              <a:rPr sz="2350" b="1" dirty="0">
                <a:solidFill>
                  <a:srgbClr val="2E3F3C"/>
                </a:solidFill>
                <a:latin typeface="Times New Roman"/>
                <a:cs typeface="Times New Roman"/>
              </a:rPr>
              <a:t> </a:t>
            </a:r>
            <a:r>
              <a:rPr sz="2350" b="1" spc="145" dirty="0">
                <a:solidFill>
                  <a:srgbClr val="2E3F3C"/>
                </a:solidFill>
                <a:latin typeface="Times New Roman"/>
                <a:cs typeface="Times New Roman"/>
              </a:rPr>
              <a:t>investment</a:t>
            </a:r>
            <a:r>
              <a:rPr sz="2350" b="1" dirty="0">
                <a:solidFill>
                  <a:srgbClr val="2E3F3C"/>
                </a:solidFill>
                <a:latin typeface="Times New Roman"/>
                <a:cs typeface="Times New Roman"/>
              </a:rPr>
              <a:t> </a:t>
            </a:r>
            <a:r>
              <a:rPr sz="2350" b="1" spc="105" dirty="0">
                <a:solidFill>
                  <a:srgbClr val="2E3F3C"/>
                </a:solidFill>
                <a:latin typeface="Times New Roman"/>
                <a:cs typeface="Times New Roman"/>
              </a:rPr>
              <a:t>decisions</a:t>
            </a:r>
            <a:r>
              <a:rPr sz="2350" b="1" dirty="0">
                <a:solidFill>
                  <a:srgbClr val="2E3F3C"/>
                </a:solidFill>
                <a:latin typeface="Times New Roman"/>
                <a:cs typeface="Times New Roman"/>
              </a:rPr>
              <a:t> </a:t>
            </a:r>
            <a:r>
              <a:rPr sz="2350" b="1" spc="130" dirty="0">
                <a:solidFill>
                  <a:srgbClr val="2E3F3C"/>
                </a:solidFill>
                <a:latin typeface="Times New Roman"/>
                <a:cs typeface="Times New Roman"/>
              </a:rPr>
              <a:t>made </a:t>
            </a:r>
            <a:r>
              <a:rPr sz="2350" b="1" spc="-570" dirty="0">
                <a:solidFill>
                  <a:srgbClr val="2E3F3C"/>
                </a:solidFill>
                <a:latin typeface="Times New Roman"/>
                <a:cs typeface="Times New Roman"/>
              </a:rPr>
              <a:t> </a:t>
            </a:r>
            <a:r>
              <a:rPr sz="2350" b="1" spc="55" dirty="0">
                <a:solidFill>
                  <a:srgbClr val="2E3F3C"/>
                </a:solidFill>
                <a:latin typeface="Times New Roman"/>
                <a:cs typeface="Times New Roman"/>
              </a:rPr>
              <a:t>by </a:t>
            </a:r>
            <a:r>
              <a:rPr sz="2350" b="1" spc="70" dirty="0">
                <a:solidFill>
                  <a:srgbClr val="2E3F3C"/>
                </a:solidFill>
                <a:latin typeface="Times New Roman"/>
                <a:cs typeface="Times New Roman"/>
              </a:rPr>
              <a:t>Participant </a:t>
            </a:r>
            <a:r>
              <a:rPr sz="2350" b="1" spc="25" dirty="0">
                <a:solidFill>
                  <a:srgbClr val="2E3F3C"/>
                </a:solidFill>
                <a:latin typeface="Times New Roman"/>
                <a:cs typeface="Times New Roman"/>
              </a:rPr>
              <a:t>are </a:t>
            </a:r>
            <a:r>
              <a:rPr sz="2350" b="1" spc="70" dirty="0">
                <a:solidFill>
                  <a:srgbClr val="2E3F3C"/>
                </a:solidFill>
                <a:latin typeface="Times New Roman"/>
                <a:cs typeface="Times New Roman"/>
              </a:rPr>
              <a:t>at </a:t>
            </a:r>
            <a:r>
              <a:rPr sz="2350" b="1" spc="150" dirty="0">
                <a:solidFill>
                  <a:srgbClr val="2E3F3C"/>
                </a:solidFill>
                <a:latin typeface="Times New Roman"/>
                <a:cs typeface="Times New Roman"/>
              </a:rPr>
              <a:t>the </a:t>
            </a:r>
            <a:r>
              <a:rPr sz="2350" b="1" spc="114" dirty="0">
                <a:solidFill>
                  <a:srgbClr val="2E3F3C"/>
                </a:solidFill>
                <a:latin typeface="Times New Roman"/>
                <a:cs typeface="Times New Roman"/>
              </a:rPr>
              <a:t>sole </a:t>
            </a:r>
            <a:r>
              <a:rPr sz="2350" b="1" spc="80" dirty="0">
                <a:solidFill>
                  <a:srgbClr val="2E3F3C"/>
                </a:solidFill>
                <a:latin typeface="Times New Roman"/>
                <a:cs typeface="Times New Roman"/>
              </a:rPr>
              <a:t>risk </a:t>
            </a:r>
            <a:r>
              <a:rPr sz="2350" b="1" spc="114" dirty="0">
                <a:solidFill>
                  <a:srgbClr val="2E3F3C"/>
                </a:solidFill>
                <a:latin typeface="Times New Roman"/>
                <a:cs typeface="Times New Roman"/>
              </a:rPr>
              <a:t>to </a:t>
            </a:r>
            <a:r>
              <a:rPr sz="2350" b="1" spc="150" dirty="0">
                <a:solidFill>
                  <a:srgbClr val="2E3F3C"/>
                </a:solidFill>
                <a:latin typeface="Times New Roman"/>
                <a:cs typeface="Times New Roman"/>
              </a:rPr>
              <a:t>the </a:t>
            </a:r>
            <a:r>
              <a:rPr sz="2350" b="1" spc="70" dirty="0">
                <a:solidFill>
                  <a:srgbClr val="2E3F3C"/>
                </a:solidFill>
                <a:latin typeface="Times New Roman"/>
                <a:cs typeface="Times New Roman"/>
              </a:rPr>
              <a:t>Participant </a:t>
            </a:r>
            <a:r>
              <a:rPr sz="2350" b="1" spc="95" dirty="0">
                <a:solidFill>
                  <a:srgbClr val="2E3F3C"/>
                </a:solidFill>
                <a:latin typeface="Times New Roman"/>
                <a:cs typeface="Times New Roman"/>
              </a:rPr>
              <a:t>and </a:t>
            </a:r>
            <a:r>
              <a:rPr sz="2350" b="1" spc="70" dirty="0">
                <a:solidFill>
                  <a:srgbClr val="2E3F3C"/>
                </a:solidFill>
                <a:latin typeface="Times New Roman"/>
                <a:cs typeface="Times New Roman"/>
              </a:rPr>
              <a:t>Participant </a:t>
            </a:r>
            <a:r>
              <a:rPr sz="2350" b="1" spc="114" dirty="0">
                <a:solidFill>
                  <a:srgbClr val="2E3F3C"/>
                </a:solidFill>
                <a:latin typeface="Times New Roman"/>
                <a:cs typeface="Times New Roman"/>
              </a:rPr>
              <a:t>assumes </a:t>
            </a:r>
            <a:r>
              <a:rPr sz="2350" b="1" spc="100" dirty="0">
                <a:solidFill>
                  <a:srgbClr val="2E3F3C"/>
                </a:solidFill>
                <a:latin typeface="Times New Roman"/>
                <a:cs typeface="Times New Roman"/>
              </a:rPr>
              <a:t>all </a:t>
            </a:r>
            <a:r>
              <a:rPr sz="2350" b="1" spc="105" dirty="0">
                <a:solidFill>
                  <a:srgbClr val="2E3F3C"/>
                </a:solidFill>
                <a:latin typeface="Times New Roman"/>
                <a:cs typeface="Times New Roman"/>
              </a:rPr>
              <a:t> </a:t>
            </a:r>
            <a:r>
              <a:rPr sz="2350" b="1" spc="95" dirty="0">
                <a:solidFill>
                  <a:srgbClr val="2E3F3C"/>
                </a:solidFill>
                <a:latin typeface="Times New Roman"/>
                <a:cs typeface="Times New Roman"/>
              </a:rPr>
              <a:t>responsibility</a:t>
            </a:r>
            <a:r>
              <a:rPr sz="2350" b="1" spc="-5" dirty="0">
                <a:solidFill>
                  <a:srgbClr val="2E3F3C"/>
                </a:solidFill>
                <a:latin typeface="Times New Roman"/>
                <a:cs typeface="Times New Roman"/>
              </a:rPr>
              <a:t> </a:t>
            </a:r>
            <a:r>
              <a:rPr sz="2350" b="1" spc="40" dirty="0">
                <a:solidFill>
                  <a:srgbClr val="2E3F3C"/>
                </a:solidFill>
                <a:latin typeface="Times New Roman"/>
                <a:cs typeface="Times New Roman"/>
              </a:rPr>
              <a:t>for</a:t>
            </a:r>
            <a:r>
              <a:rPr sz="2350" b="1" spc="-5" dirty="0">
                <a:solidFill>
                  <a:srgbClr val="2E3F3C"/>
                </a:solidFill>
                <a:latin typeface="Times New Roman"/>
                <a:cs typeface="Times New Roman"/>
              </a:rPr>
              <a:t> </a:t>
            </a:r>
            <a:r>
              <a:rPr sz="2350" b="1" spc="100" dirty="0">
                <a:solidFill>
                  <a:srgbClr val="2E3F3C"/>
                </a:solidFill>
                <a:latin typeface="Times New Roman"/>
                <a:cs typeface="Times New Roman"/>
              </a:rPr>
              <a:t>any</a:t>
            </a:r>
            <a:r>
              <a:rPr sz="2350" b="1" spc="-5" dirty="0">
                <a:solidFill>
                  <a:srgbClr val="2E3F3C"/>
                </a:solidFill>
                <a:latin typeface="Times New Roman"/>
                <a:cs typeface="Times New Roman"/>
              </a:rPr>
              <a:t> </a:t>
            </a:r>
            <a:r>
              <a:rPr sz="2350" b="1" spc="95" dirty="0">
                <a:solidFill>
                  <a:srgbClr val="2E3F3C"/>
                </a:solidFill>
                <a:latin typeface="Times New Roman"/>
                <a:cs typeface="Times New Roman"/>
              </a:rPr>
              <a:t>and</a:t>
            </a:r>
            <a:r>
              <a:rPr sz="2350" b="1" dirty="0">
                <a:solidFill>
                  <a:srgbClr val="2E3F3C"/>
                </a:solidFill>
                <a:latin typeface="Times New Roman"/>
                <a:cs typeface="Times New Roman"/>
              </a:rPr>
              <a:t> </a:t>
            </a:r>
            <a:r>
              <a:rPr sz="2350" b="1" spc="100" dirty="0">
                <a:solidFill>
                  <a:srgbClr val="2E3F3C"/>
                </a:solidFill>
                <a:latin typeface="Times New Roman"/>
                <a:cs typeface="Times New Roman"/>
              </a:rPr>
              <a:t>all</a:t>
            </a:r>
            <a:r>
              <a:rPr sz="2350" b="1" spc="-5" dirty="0">
                <a:solidFill>
                  <a:srgbClr val="2E3F3C"/>
                </a:solidFill>
                <a:latin typeface="Times New Roman"/>
                <a:cs typeface="Times New Roman"/>
              </a:rPr>
              <a:t> </a:t>
            </a:r>
            <a:r>
              <a:rPr sz="2350" b="1" spc="105" dirty="0">
                <a:solidFill>
                  <a:srgbClr val="2E3F3C"/>
                </a:solidFill>
                <a:latin typeface="Times New Roman"/>
                <a:cs typeface="Times New Roman"/>
              </a:rPr>
              <a:t>decisions</a:t>
            </a:r>
            <a:r>
              <a:rPr sz="2350" b="1" spc="-5" dirty="0">
                <a:solidFill>
                  <a:srgbClr val="2E3F3C"/>
                </a:solidFill>
                <a:latin typeface="Times New Roman"/>
                <a:cs typeface="Times New Roman"/>
              </a:rPr>
              <a:t> </a:t>
            </a:r>
            <a:r>
              <a:rPr sz="2350" b="1" spc="130" dirty="0">
                <a:solidFill>
                  <a:srgbClr val="2E3F3C"/>
                </a:solidFill>
                <a:latin typeface="Times New Roman"/>
                <a:cs typeface="Times New Roman"/>
              </a:rPr>
              <a:t>made</a:t>
            </a:r>
            <a:r>
              <a:rPr sz="2350" b="1" spc="-5" dirty="0">
                <a:solidFill>
                  <a:srgbClr val="2E3F3C"/>
                </a:solidFill>
                <a:latin typeface="Times New Roman"/>
                <a:cs typeface="Times New Roman"/>
              </a:rPr>
              <a:t> </a:t>
            </a:r>
            <a:r>
              <a:rPr sz="2350" b="1" spc="170" dirty="0">
                <a:solidFill>
                  <a:srgbClr val="2E3F3C"/>
                </a:solidFill>
                <a:latin typeface="Times New Roman"/>
                <a:cs typeface="Times New Roman"/>
              </a:rPr>
              <a:t>in</a:t>
            </a:r>
            <a:r>
              <a:rPr sz="2350" b="1" dirty="0">
                <a:solidFill>
                  <a:srgbClr val="2E3F3C"/>
                </a:solidFill>
                <a:latin typeface="Times New Roman"/>
                <a:cs typeface="Times New Roman"/>
              </a:rPr>
              <a:t> </a:t>
            </a:r>
            <a:r>
              <a:rPr sz="2350" b="1" spc="100" dirty="0">
                <a:solidFill>
                  <a:srgbClr val="2E3F3C"/>
                </a:solidFill>
                <a:latin typeface="Times New Roman"/>
                <a:cs typeface="Times New Roman"/>
              </a:rPr>
              <a:t>financial</a:t>
            </a:r>
            <a:r>
              <a:rPr sz="2350" b="1" spc="-5" dirty="0">
                <a:solidFill>
                  <a:srgbClr val="2E3F3C"/>
                </a:solidFill>
                <a:latin typeface="Times New Roman"/>
                <a:cs typeface="Times New Roman"/>
              </a:rPr>
              <a:t> </a:t>
            </a:r>
            <a:r>
              <a:rPr sz="2350" b="1" spc="95" dirty="0">
                <a:solidFill>
                  <a:srgbClr val="2E3F3C"/>
                </a:solidFill>
                <a:latin typeface="Times New Roman"/>
                <a:cs typeface="Times New Roman"/>
              </a:rPr>
              <a:t>markets.</a:t>
            </a:r>
            <a:endParaRPr sz="2350">
              <a:latin typeface="Times New Roman"/>
              <a:cs typeface="Times New Roman"/>
            </a:endParaRPr>
          </a:p>
          <a:p>
            <a:pPr marL="12700" marR="5080">
              <a:lnSpc>
                <a:spcPct val="114399"/>
              </a:lnSpc>
              <a:spcBef>
                <a:spcPts val="3225"/>
              </a:spcBef>
            </a:pPr>
            <a:r>
              <a:rPr sz="2350" b="1" spc="35" dirty="0">
                <a:solidFill>
                  <a:srgbClr val="2E3F3C"/>
                </a:solidFill>
                <a:latin typeface="Times New Roman"/>
                <a:cs typeface="Times New Roman"/>
              </a:rPr>
              <a:t>By </a:t>
            </a:r>
            <a:r>
              <a:rPr sz="2350" b="1" spc="120" dirty="0">
                <a:solidFill>
                  <a:srgbClr val="2E3F3C"/>
                </a:solidFill>
                <a:latin typeface="Times New Roman"/>
                <a:cs typeface="Times New Roman"/>
              </a:rPr>
              <a:t>taking </a:t>
            </a:r>
            <a:r>
              <a:rPr sz="2350" b="1" spc="135" dirty="0">
                <a:solidFill>
                  <a:srgbClr val="2E3F3C"/>
                </a:solidFill>
                <a:latin typeface="Times New Roman"/>
                <a:cs typeface="Times New Roman"/>
              </a:rPr>
              <a:t>this </a:t>
            </a:r>
            <a:r>
              <a:rPr sz="2350" b="1" spc="80" dirty="0">
                <a:solidFill>
                  <a:srgbClr val="2E3F3C"/>
                </a:solidFill>
                <a:latin typeface="Times New Roman"/>
                <a:cs typeface="Times New Roman"/>
              </a:rPr>
              <a:t>course, </a:t>
            </a:r>
            <a:r>
              <a:rPr sz="2350" b="1" spc="125" dirty="0">
                <a:solidFill>
                  <a:srgbClr val="2E3F3C"/>
                </a:solidFill>
                <a:latin typeface="Times New Roman"/>
                <a:cs typeface="Times New Roman"/>
              </a:rPr>
              <a:t>you </a:t>
            </a:r>
            <a:r>
              <a:rPr sz="2350" b="1" spc="85" dirty="0">
                <a:solidFill>
                  <a:srgbClr val="2E3F3C"/>
                </a:solidFill>
                <a:latin typeface="Times New Roman"/>
                <a:cs typeface="Times New Roman"/>
              </a:rPr>
              <a:t>also </a:t>
            </a:r>
            <a:r>
              <a:rPr sz="2350" b="1" spc="105" dirty="0">
                <a:solidFill>
                  <a:srgbClr val="2E3F3C"/>
                </a:solidFill>
                <a:latin typeface="Times New Roman"/>
                <a:cs typeface="Times New Roman"/>
              </a:rPr>
              <a:t>acknowledge </a:t>
            </a:r>
            <a:r>
              <a:rPr sz="2350" b="1" spc="114" dirty="0">
                <a:solidFill>
                  <a:srgbClr val="2E3F3C"/>
                </a:solidFill>
                <a:latin typeface="Times New Roman"/>
                <a:cs typeface="Times New Roman"/>
              </a:rPr>
              <a:t>that </a:t>
            </a:r>
            <a:r>
              <a:rPr sz="2350" b="1" spc="80" dirty="0">
                <a:solidFill>
                  <a:srgbClr val="2E3F3C"/>
                </a:solidFill>
                <a:latin typeface="Times New Roman"/>
                <a:cs typeface="Times New Roman"/>
              </a:rPr>
              <a:t>trading </a:t>
            </a:r>
            <a:r>
              <a:rPr sz="2350" b="1" spc="170" dirty="0">
                <a:solidFill>
                  <a:srgbClr val="2E3F3C"/>
                </a:solidFill>
                <a:latin typeface="Times New Roman"/>
                <a:cs typeface="Times New Roman"/>
              </a:rPr>
              <a:t>in </a:t>
            </a:r>
            <a:r>
              <a:rPr sz="2350" b="1" spc="100" dirty="0">
                <a:solidFill>
                  <a:srgbClr val="2E3F3C"/>
                </a:solidFill>
                <a:latin typeface="Times New Roman"/>
                <a:cs typeface="Times New Roman"/>
              </a:rPr>
              <a:t>financial </a:t>
            </a:r>
            <a:r>
              <a:rPr sz="2350" b="1" spc="105" dirty="0">
                <a:solidFill>
                  <a:srgbClr val="2E3F3C"/>
                </a:solidFill>
                <a:latin typeface="Times New Roman"/>
                <a:cs typeface="Times New Roman"/>
              </a:rPr>
              <a:t>markets </a:t>
            </a:r>
            <a:r>
              <a:rPr sz="2350" b="1" spc="120" dirty="0">
                <a:solidFill>
                  <a:srgbClr val="2E3F3C"/>
                </a:solidFill>
                <a:latin typeface="Times New Roman"/>
                <a:cs typeface="Times New Roman"/>
              </a:rPr>
              <a:t>involves </a:t>
            </a:r>
            <a:r>
              <a:rPr sz="2350" b="1" spc="125" dirty="0">
                <a:solidFill>
                  <a:srgbClr val="2E3F3C"/>
                </a:solidFill>
                <a:latin typeface="Times New Roman"/>
                <a:cs typeface="Times New Roman"/>
              </a:rPr>
              <a:t> </a:t>
            </a:r>
            <a:r>
              <a:rPr sz="2350" b="1" spc="80" dirty="0">
                <a:solidFill>
                  <a:srgbClr val="2E3F3C"/>
                </a:solidFill>
                <a:latin typeface="Times New Roman"/>
                <a:cs typeface="Times New Roman"/>
              </a:rPr>
              <a:t>risk </a:t>
            </a:r>
            <a:r>
              <a:rPr sz="2350" b="1" spc="95" dirty="0">
                <a:solidFill>
                  <a:srgbClr val="2E3F3C"/>
                </a:solidFill>
                <a:latin typeface="Times New Roman"/>
                <a:cs typeface="Times New Roman"/>
              </a:rPr>
              <a:t>of </a:t>
            </a:r>
            <a:r>
              <a:rPr sz="2350" b="1" spc="100" dirty="0">
                <a:solidFill>
                  <a:srgbClr val="2E3F3C"/>
                </a:solidFill>
                <a:latin typeface="Times New Roman"/>
                <a:cs typeface="Times New Roman"/>
              </a:rPr>
              <a:t>loss </a:t>
            </a:r>
            <a:r>
              <a:rPr sz="2350" b="1" spc="45" dirty="0">
                <a:solidFill>
                  <a:srgbClr val="2E3F3C"/>
                </a:solidFill>
                <a:latin typeface="Times New Roman"/>
                <a:cs typeface="Times New Roman"/>
              </a:rPr>
              <a:t>as </a:t>
            </a:r>
            <a:r>
              <a:rPr sz="2350" b="1" spc="125" dirty="0">
                <a:solidFill>
                  <a:srgbClr val="2E3F3C"/>
                </a:solidFill>
                <a:latin typeface="Times New Roman"/>
                <a:cs typeface="Times New Roman"/>
              </a:rPr>
              <a:t>well </a:t>
            </a:r>
            <a:r>
              <a:rPr sz="2350" b="1" spc="45" dirty="0">
                <a:solidFill>
                  <a:srgbClr val="2E3F3C"/>
                </a:solidFill>
                <a:latin typeface="Times New Roman"/>
                <a:cs typeface="Times New Roman"/>
              </a:rPr>
              <a:t>as </a:t>
            </a:r>
            <a:r>
              <a:rPr sz="2350" b="1" spc="150" dirty="0">
                <a:solidFill>
                  <a:srgbClr val="2E3F3C"/>
                </a:solidFill>
                <a:latin typeface="Times New Roman"/>
                <a:cs typeface="Times New Roman"/>
              </a:rPr>
              <a:t>the </a:t>
            </a:r>
            <a:r>
              <a:rPr sz="2350" b="1" spc="114" dirty="0">
                <a:solidFill>
                  <a:srgbClr val="2E3F3C"/>
                </a:solidFill>
                <a:latin typeface="Times New Roman"/>
                <a:cs typeface="Times New Roman"/>
              </a:rPr>
              <a:t>potential </a:t>
            </a:r>
            <a:r>
              <a:rPr sz="2350" b="1" spc="40" dirty="0">
                <a:solidFill>
                  <a:srgbClr val="2E3F3C"/>
                </a:solidFill>
                <a:latin typeface="Times New Roman"/>
                <a:cs typeface="Times New Roman"/>
              </a:rPr>
              <a:t>for </a:t>
            </a:r>
            <a:r>
              <a:rPr sz="2350" b="1" spc="90" dirty="0">
                <a:solidFill>
                  <a:srgbClr val="2E3F3C"/>
                </a:solidFill>
                <a:latin typeface="Times New Roman"/>
                <a:cs typeface="Times New Roman"/>
              </a:rPr>
              <a:t>gains. </a:t>
            </a:r>
            <a:r>
              <a:rPr sz="2350" b="1" spc="-50" dirty="0">
                <a:solidFill>
                  <a:srgbClr val="2E3F3C"/>
                </a:solidFill>
                <a:latin typeface="Times New Roman"/>
                <a:cs typeface="Times New Roman"/>
              </a:rPr>
              <a:t>As </a:t>
            </a:r>
            <a:r>
              <a:rPr sz="2350" b="1" spc="20" dirty="0">
                <a:solidFill>
                  <a:srgbClr val="2E3F3C"/>
                </a:solidFill>
                <a:latin typeface="Times New Roman"/>
                <a:cs typeface="Times New Roman"/>
              </a:rPr>
              <a:t>a </a:t>
            </a:r>
            <a:r>
              <a:rPr sz="2350" b="1" spc="125" dirty="0">
                <a:solidFill>
                  <a:srgbClr val="2E3F3C"/>
                </a:solidFill>
                <a:latin typeface="Times New Roman"/>
                <a:cs typeface="Times New Roman"/>
              </a:rPr>
              <a:t>student, </a:t>
            </a:r>
            <a:r>
              <a:rPr sz="2350" b="1" spc="50" dirty="0">
                <a:solidFill>
                  <a:srgbClr val="2E3F3C"/>
                </a:solidFill>
                <a:latin typeface="Times New Roman"/>
                <a:cs typeface="Times New Roman"/>
              </a:rPr>
              <a:t>trader, </a:t>
            </a:r>
            <a:r>
              <a:rPr sz="2350" b="1" spc="25" dirty="0">
                <a:solidFill>
                  <a:srgbClr val="2E3F3C"/>
                </a:solidFill>
                <a:latin typeface="Times New Roman"/>
                <a:cs typeface="Times New Roman"/>
              </a:rPr>
              <a:t>or </a:t>
            </a:r>
            <a:r>
              <a:rPr sz="2350" b="1" spc="105" dirty="0">
                <a:solidFill>
                  <a:srgbClr val="2E3F3C"/>
                </a:solidFill>
                <a:latin typeface="Times New Roman"/>
                <a:cs typeface="Times New Roman"/>
              </a:rPr>
              <a:t>investor, </a:t>
            </a:r>
            <a:r>
              <a:rPr sz="2350" b="1" spc="125" dirty="0">
                <a:solidFill>
                  <a:srgbClr val="2E3F3C"/>
                </a:solidFill>
                <a:latin typeface="Times New Roman"/>
                <a:cs typeface="Times New Roman"/>
              </a:rPr>
              <a:t>you </a:t>
            </a:r>
            <a:r>
              <a:rPr sz="2350" b="1" spc="55" dirty="0">
                <a:solidFill>
                  <a:srgbClr val="2E3F3C"/>
                </a:solidFill>
                <a:latin typeface="Times New Roman"/>
                <a:cs typeface="Times New Roman"/>
              </a:rPr>
              <a:t>agree </a:t>
            </a:r>
            <a:r>
              <a:rPr sz="2350" b="1" spc="-575" dirty="0">
                <a:solidFill>
                  <a:srgbClr val="2E3F3C"/>
                </a:solidFill>
                <a:latin typeface="Times New Roman"/>
                <a:cs typeface="Times New Roman"/>
              </a:rPr>
              <a:t> </a:t>
            </a:r>
            <a:r>
              <a:rPr sz="2350" b="1" spc="114" dirty="0">
                <a:solidFill>
                  <a:srgbClr val="2E3F3C"/>
                </a:solidFill>
                <a:latin typeface="Times New Roman"/>
                <a:cs typeface="Times New Roman"/>
              </a:rPr>
              <a:t>to</a:t>
            </a:r>
            <a:r>
              <a:rPr sz="2350" b="1" dirty="0">
                <a:solidFill>
                  <a:srgbClr val="2E3F3C"/>
                </a:solidFill>
                <a:latin typeface="Times New Roman"/>
                <a:cs typeface="Times New Roman"/>
              </a:rPr>
              <a:t> </a:t>
            </a:r>
            <a:r>
              <a:rPr sz="2350" b="1" spc="125" dirty="0">
                <a:solidFill>
                  <a:srgbClr val="2E3F3C"/>
                </a:solidFill>
                <a:latin typeface="Times New Roman"/>
                <a:cs typeface="Times New Roman"/>
              </a:rPr>
              <a:t>assume</a:t>
            </a:r>
            <a:r>
              <a:rPr sz="2350" b="1" spc="5" dirty="0">
                <a:solidFill>
                  <a:srgbClr val="2E3F3C"/>
                </a:solidFill>
                <a:latin typeface="Times New Roman"/>
                <a:cs typeface="Times New Roman"/>
              </a:rPr>
              <a:t> </a:t>
            </a:r>
            <a:r>
              <a:rPr sz="2350" b="1" spc="100" dirty="0">
                <a:solidFill>
                  <a:srgbClr val="2E3F3C"/>
                </a:solidFill>
                <a:latin typeface="Times New Roman"/>
                <a:cs typeface="Times New Roman"/>
              </a:rPr>
              <a:t>all</a:t>
            </a:r>
            <a:r>
              <a:rPr sz="2350" b="1" dirty="0">
                <a:solidFill>
                  <a:srgbClr val="2E3F3C"/>
                </a:solidFill>
                <a:latin typeface="Times New Roman"/>
                <a:cs typeface="Times New Roman"/>
              </a:rPr>
              <a:t> </a:t>
            </a:r>
            <a:r>
              <a:rPr sz="2350" b="1" spc="95" dirty="0">
                <a:solidFill>
                  <a:srgbClr val="2E3F3C"/>
                </a:solidFill>
                <a:latin typeface="Times New Roman"/>
                <a:cs typeface="Times New Roman"/>
              </a:rPr>
              <a:t>responsibility</a:t>
            </a:r>
            <a:r>
              <a:rPr sz="2350" b="1" spc="5" dirty="0">
                <a:solidFill>
                  <a:srgbClr val="2E3F3C"/>
                </a:solidFill>
                <a:latin typeface="Times New Roman"/>
                <a:cs typeface="Times New Roman"/>
              </a:rPr>
              <a:t> </a:t>
            </a:r>
            <a:r>
              <a:rPr sz="2350" b="1" spc="40" dirty="0">
                <a:solidFill>
                  <a:srgbClr val="2E3F3C"/>
                </a:solidFill>
                <a:latin typeface="Times New Roman"/>
                <a:cs typeface="Times New Roman"/>
              </a:rPr>
              <a:t>for</a:t>
            </a:r>
            <a:r>
              <a:rPr sz="2350" b="1" dirty="0">
                <a:solidFill>
                  <a:srgbClr val="2E3F3C"/>
                </a:solidFill>
                <a:latin typeface="Times New Roman"/>
                <a:cs typeface="Times New Roman"/>
              </a:rPr>
              <a:t> </a:t>
            </a:r>
            <a:r>
              <a:rPr sz="2350" b="1" spc="100" dirty="0">
                <a:solidFill>
                  <a:srgbClr val="2E3F3C"/>
                </a:solidFill>
                <a:latin typeface="Times New Roman"/>
                <a:cs typeface="Times New Roman"/>
              </a:rPr>
              <a:t>any</a:t>
            </a:r>
            <a:r>
              <a:rPr sz="2350" b="1" spc="5" dirty="0">
                <a:solidFill>
                  <a:srgbClr val="2E3F3C"/>
                </a:solidFill>
                <a:latin typeface="Times New Roman"/>
                <a:cs typeface="Times New Roman"/>
              </a:rPr>
              <a:t> </a:t>
            </a:r>
            <a:r>
              <a:rPr sz="2350" b="1" spc="95" dirty="0">
                <a:solidFill>
                  <a:srgbClr val="2E3F3C"/>
                </a:solidFill>
                <a:latin typeface="Times New Roman"/>
                <a:cs typeface="Times New Roman"/>
              </a:rPr>
              <a:t>and</a:t>
            </a:r>
            <a:r>
              <a:rPr sz="2350" b="1" dirty="0">
                <a:solidFill>
                  <a:srgbClr val="2E3F3C"/>
                </a:solidFill>
                <a:latin typeface="Times New Roman"/>
                <a:cs typeface="Times New Roman"/>
              </a:rPr>
              <a:t> </a:t>
            </a:r>
            <a:r>
              <a:rPr sz="2350" b="1" spc="100" dirty="0">
                <a:solidFill>
                  <a:srgbClr val="2E3F3C"/>
                </a:solidFill>
                <a:latin typeface="Times New Roman"/>
                <a:cs typeface="Times New Roman"/>
              </a:rPr>
              <a:t>all</a:t>
            </a:r>
            <a:r>
              <a:rPr sz="2350" b="1" spc="5" dirty="0">
                <a:solidFill>
                  <a:srgbClr val="2E3F3C"/>
                </a:solidFill>
                <a:latin typeface="Times New Roman"/>
                <a:cs typeface="Times New Roman"/>
              </a:rPr>
              <a:t> </a:t>
            </a:r>
            <a:r>
              <a:rPr sz="2350" b="1" spc="95" dirty="0">
                <a:solidFill>
                  <a:srgbClr val="2E3F3C"/>
                </a:solidFill>
                <a:latin typeface="Times New Roman"/>
                <a:cs typeface="Times New Roman"/>
              </a:rPr>
              <a:t>actions</a:t>
            </a:r>
            <a:r>
              <a:rPr sz="2350" b="1" spc="5" dirty="0">
                <a:solidFill>
                  <a:srgbClr val="2E3F3C"/>
                </a:solidFill>
                <a:latin typeface="Times New Roman"/>
                <a:cs typeface="Times New Roman"/>
              </a:rPr>
              <a:t> </a:t>
            </a:r>
            <a:r>
              <a:rPr sz="2350" b="1" spc="125" dirty="0">
                <a:solidFill>
                  <a:srgbClr val="2E3F3C"/>
                </a:solidFill>
                <a:latin typeface="Times New Roman"/>
                <a:cs typeface="Times New Roman"/>
              </a:rPr>
              <a:t>you</a:t>
            </a:r>
            <a:r>
              <a:rPr sz="2350" b="1" dirty="0">
                <a:solidFill>
                  <a:srgbClr val="2E3F3C"/>
                </a:solidFill>
                <a:latin typeface="Times New Roman"/>
                <a:cs typeface="Times New Roman"/>
              </a:rPr>
              <a:t> </a:t>
            </a:r>
            <a:r>
              <a:rPr sz="2350" b="1" spc="125" dirty="0">
                <a:solidFill>
                  <a:srgbClr val="2E3F3C"/>
                </a:solidFill>
                <a:latin typeface="Times New Roman"/>
                <a:cs typeface="Times New Roman"/>
              </a:rPr>
              <a:t>initiate</a:t>
            </a:r>
            <a:r>
              <a:rPr sz="2350" b="1" spc="5" dirty="0">
                <a:solidFill>
                  <a:srgbClr val="2E3F3C"/>
                </a:solidFill>
                <a:latin typeface="Times New Roman"/>
                <a:cs typeface="Times New Roman"/>
              </a:rPr>
              <a:t> </a:t>
            </a:r>
            <a:r>
              <a:rPr sz="2350" b="1" spc="170" dirty="0">
                <a:solidFill>
                  <a:srgbClr val="2E3F3C"/>
                </a:solidFill>
                <a:latin typeface="Times New Roman"/>
                <a:cs typeface="Times New Roman"/>
              </a:rPr>
              <a:t>in</a:t>
            </a:r>
            <a:r>
              <a:rPr sz="2350" b="1" dirty="0">
                <a:solidFill>
                  <a:srgbClr val="2E3F3C"/>
                </a:solidFill>
                <a:latin typeface="Times New Roman"/>
                <a:cs typeface="Times New Roman"/>
              </a:rPr>
              <a:t> </a:t>
            </a:r>
            <a:r>
              <a:rPr sz="2350" b="1" spc="100" dirty="0">
                <a:solidFill>
                  <a:srgbClr val="2E3F3C"/>
                </a:solidFill>
                <a:latin typeface="Times New Roman"/>
                <a:cs typeface="Times New Roman"/>
              </a:rPr>
              <a:t>financial</a:t>
            </a:r>
            <a:r>
              <a:rPr sz="2350" b="1" spc="5" dirty="0">
                <a:solidFill>
                  <a:srgbClr val="2E3F3C"/>
                </a:solidFill>
                <a:latin typeface="Times New Roman"/>
                <a:cs typeface="Times New Roman"/>
              </a:rPr>
              <a:t> </a:t>
            </a:r>
            <a:r>
              <a:rPr sz="2350" b="1" spc="110" dirty="0">
                <a:solidFill>
                  <a:srgbClr val="2E3F3C"/>
                </a:solidFill>
                <a:latin typeface="Times New Roman"/>
                <a:cs typeface="Times New Roman"/>
              </a:rPr>
              <a:t>markets,</a:t>
            </a:r>
            <a:r>
              <a:rPr sz="2350" b="1" dirty="0">
                <a:solidFill>
                  <a:srgbClr val="2E3F3C"/>
                </a:solidFill>
                <a:latin typeface="Times New Roman"/>
                <a:cs typeface="Times New Roman"/>
              </a:rPr>
              <a:t> </a:t>
            </a:r>
            <a:r>
              <a:rPr sz="2350" b="1" spc="95" dirty="0">
                <a:solidFill>
                  <a:srgbClr val="2E3F3C"/>
                </a:solidFill>
                <a:latin typeface="Times New Roman"/>
                <a:cs typeface="Times New Roman"/>
              </a:rPr>
              <a:t>and </a:t>
            </a:r>
            <a:r>
              <a:rPr sz="2350" b="1" spc="-570" dirty="0">
                <a:solidFill>
                  <a:srgbClr val="2E3F3C"/>
                </a:solidFill>
                <a:latin typeface="Times New Roman"/>
                <a:cs typeface="Times New Roman"/>
              </a:rPr>
              <a:t> </a:t>
            </a:r>
            <a:r>
              <a:rPr sz="2350" b="1" spc="120" dirty="0">
                <a:solidFill>
                  <a:srgbClr val="2E3F3C"/>
                </a:solidFill>
                <a:latin typeface="Times New Roman"/>
                <a:cs typeface="Times New Roman"/>
              </a:rPr>
              <a:t>neither </a:t>
            </a:r>
            <a:r>
              <a:rPr sz="2350" b="1" spc="150" dirty="0">
                <a:solidFill>
                  <a:srgbClr val="2E3F3C"/>
                </a:solidFill>
                <a:latin typeface="Times New Roman"/>
                <a:cs typeface="Times New Roman"/>
              </a:rPr>
              <a:t>the </a:t>
            </a:r>
            <a:r>
              <a:rPr sz="2350" b="1" spc="95" dirty="0">
                <a:solidFill>
                  <a:srgbClr val="2E3F3C"/>
                </a:solidFill>
                <a:latin typeface="Times New Roman"/>
                <a:cs typeface="Times New Roman"/>
              </a:rPr>
              <a:t>authors, </a:t>
            </a:r>
            <a:r>
              <a:rPr sz="2350" b="1" spc="85" dirty="0">
                <a:solidFill>
                  <a:srgbClr val="2E3F3C"/>
                </a:solidFill>
                <a:latin typeface="Times New Roman"/>
                <a:cs typeface="Times New Roman"/>
              </a:rPr>
              <a:t>instructors, </a:t>
            </a:r>
            <a:r>
              <a:rPr sz="2350" b="1" spc="25" dirty="0">
                <a:solidFill>
                  <a:srgbClr val="2E3F3C"/>
                </a:solidFill>
                <a:latin typeface="Times New Roman"/>
                <a:cs typeface="Times New Roman"/>
              </a:rPr>
              <a:t>or </a:t>
            </a:r>
            <a:r>
              <a:rPr sz="2350" b="1" spc="95" dirty="0">
                <a:solidFill>
                  <a:srgbClr val="2E3F3C"/>
                </a:solidFill>
                <a:latin typeface="Times New Roman"/>
                <a:cs typeface="Times New Roman"/>
              </a:rPr>
              <a:t>publishers affiliated </a:t>
            </a:r>
            <a:r>
              <a:rPr sz="2350" b="1" spc="145" dirty="0">
                <a:solidFill>
                  <a:srgbClr val="2E3F3C"/>
                </a:solidFill>
                <a:latin typeface="Times New Roman"/>
                <a:cs typeface="Times New Roman"/>
              </a:rPr>
              <a:t>with </a:t>
            </a:r>
            <a:r>
              <a:rPr sz="2350" b="1" spc="135" dirty="0">
                <a:solidFill>
                  <a:srgbClr val="2E3F3C"/>
                </a:solidFill>
                <a:latin typeface="Times New Roman"/>
                <a:cs typeface="Times New Roman"/>
              </a:rPr>
              <a:t>this </a:t>
            </a:r>
            <a:r>
              <a:rPr sz="2350" b="1" spc="80" dirty="0">
                <a:solidFill>
                  <a:srgbClr val="2E3F3C"/>
                </a:solidFill>
                <a:latin typeface="Times New Roman"/>
                <a:cs typeface="Times New Roman"/>
              </a:rPr>
              <a:t>course, </a:t>
            </a:r>
            <a:r>
              <a:rPr sz="2350" b="1" spc="25" dirty="0">
                <a:solidFill>
                  <a:srgbClr val="2E3F3C"/>
                </a:solidFill>
                <a:latin typeface="Times New Roman"/>
                <a:cs typeface="Times New Roman"/>
              </a:rPr>
              <a:t>or </a:t>
            </a:r>
            <a:r>
              <a:rPr sz="2350" b="1" spc="120" dirty="0">
                <a:solidFill>
                  <a:srgbClr val="2E3F3C"/>
                </a:solidFill>
                <a:latin typeface="Times New Roman"/>
                <a:cs typeface="Times New Roman"/>
              </a:rPr>
              <a:t>anyone </a:t>
            </a:r>
            <a:r>
              <a:rPr sz="2350" b="1" spc="125" dirty="0">
                <a:solidFill>
                  <a:srgbClr val="2E3F3C"/>
                </a:solidFill>
                <a:latin typeface="Times New Roman"/>
                <a:cs typeface="Times New Roman"/>
              </a:rPr>
              <a:t> whose </a:t>
            </a:r>
            <a:r>
              <a:rPr sz="2350" b="1" spc="80" dirty="0">
                <a:solidFill>
                  <a:srgbClr val="2E3F3C"/>
                </a:solidFill>
                <a:latin typeface="Times New Roman"/>
                <a:cs typeface="Times New Roman"/>
              </a:rPr>
              <a:t>work </a:t>
            </a:r>
            <a:r>
              <a:rPr sz="2350" b="1" spc="110" dirty="0">
                <a:solidFill>
                  <a:srgbClr val="2E3F3C"/>
                </a:solidFill>
                <a:latin typeface="Times New Roman"/>
                <a:cs typeface="Times New Roman"/>
              </a:rPr>
              <a:t>is </a:t>
            </a:r>
            <a:r>
              <a:rPr sz="2350" b="1" spc="95" dirty="0">
                <a:solidFill>
                  <a:srgbClr val="2E3F3C"/>
                </a:solidFill>
                <a:latin typeface="Times New Roman"/>
                <a:cs typeface="Times New Roman"/>
              </a:rPr>
              <a:t>cited </a:t>
            </a:r>
            <a:r>
              <a:rPr sz="2350" b="1" spc="25" dirty="0">
                <a:solidFill>
                  <a:srgbClr val="2E3F3C"/>
                </a:solidFill>
                <a:latin typeface="Times New Roman"/>
                <a:cs typeface="Times New Roman"/>
              </a:rPr>
              <a:t>or </a:t>
            </a:r>
            <a:r>
              <a:rPr sz="2350" b="1" spc="70" dirty="0">
                <a:solidFill>
                  <a:srgbClr val="2E3F3C"/>
                </a:solidFill>
                <a:latin typeface="Times New Roman"/>
                <a:cs typeface="Times New Roman"/>
              </a:rPr>
              <a:t>referenced </a:t>
            </a:r>
            <a:r>
              <a:rPr sz="2350" b="1" spc="170" dirty="0">
                <a:solidFill>
                  <a:srgbClr val="2E3F3C"/>
                </a:solidFill>
                <a:latin typeface="Times New Roman"/>
                <a:cs typeface="Times New Roman"/>
              </a:rPr>
              <a:t>in </a:t>
            </a:r>
            <a:r>
              <a:rPr sz="2350" b="1" spc="150" dirty="0">
                <a:solidFill>
                  <a:srgbClr val="2E3F3C"/>
                </a:solidFill>
                <a:latin typeface="Times New Roman"/>
                <a:cs typeface="Times New Roman"/>
              </a:rPr>
              <a:t>the </a:t>
            </a:r>
            <a:r>
              <a:rPr sz="2350" b="1" spc="80" dirty="0">
                <a:solidFill>
                  <a:srgbClr val="2E3F3C"/>
                </a:solidFill>
                <a:latin typeface="Times New Roman"/>
                <a:cs typeface="Times New Roman"/>
              </a:rPr>
              <a:t>course, </a:t>
            </a:r>
            <a:r>
              <a:rPr sz="2350" b="1" spc="114" dirty="0">
                <a:solidFill>
                  <a:srgbClr val="2E3F3C"/>
                </a:solidFill>
                <a:latin typeface="Times New Roman"/>
                <a:cs typeface="Times New Roman"/>
              </a:rPr>
              <a:t>assumes </a:t>
            </a:r>
            <a:r>
              <a:rPr sz="2350" b="1" spc="100" dirty="0">
                <a:solidFill>
                  <a:srgbClr val="2E3F3C"/>
                </a:solidFill>
                <a:latin typeface="Times New Roman"/>
                <a:cs typeface="Times New Roman"/>
              </a:rPr>
              <a:t>any </a:t>
            </a:r>
            <a:r>
              <a:rPr sz="2350" b="1" spc="105" dirty="0">
                <a:solidFill>
                  <a:srgbClr val="2E3F3C"/>
                </a:solidFill>
                <a:latin typeface="Times New Roman"/>
                <a:cs typeface="Times New Roman"/>
              </a:rPr>
              <a:t>liability </a:t>
            </a:r>
            <a:r>
              <a:rPr sz="2350" b="1" spc="90" dirty="0">
                <a:solidFill>
                  <a:srgbClr val="2E3F3C"/>
                </a:solidFill>
                <a:latin typeface="Times New Roman"/>
                <a:cs typeface="Times New Roman"/>
              </a:rPr>
              <a:t>whatsoever </a:t>
            </a:r>
            <a:r>
              <a:rPr sz="2350" b="1" spc="40" dirty="0">
                <a:solidFill>
                  <a:srgbClr val="2E3F3C"/>
                </a:solidFill>
                <a:latin typeface="Times New Roman"/>
                <a:cs typeface="Times New Roman"/>
              </a:rPr>
              <a:t>for </a:t>
            </a:r>
            <a:r>
              <a:rPr sz="2350" b="1" spc="45" dirty="0">
                <a:solidFill>
                  <a:srgbClr val="2E3F3C"/>
                </a:solidFill>
                <a:latin typeface="Times New Roman"/>
                <a:cs typeface="Times New Roman"/>
              </a:rPr>
              <a:t> </a:t>
            </a:r>
            <a:r>
              <a:rPr sz="2350" b="1" spc="75" dirty="0">
                <a:solidFill>
                  <a:srgbClr val="2E3F3C"/>
                </a:solidFill>
                <a:latin typeface="Times New Roman"/>
                <a:cs typeface="Times New Roman"/>
              </a:rPr>
              <a:t>your</a:t>
            </a:r>
            <a:r>
              <a:rPr sz="2350" b="1" spc="-10" dirty="0">
                <a:solidFill>
                  <a:srgbClr val="2E3F3C"/>
                </a:solidFill>
                <a:latin typeface="Times New Roman"/>
                <a:cs typeface="Times New Roman"/>
              </a:rPr>
              <a:t> </a:t>
            </a:r>
            <a:r>
              <a:rPr sz="2350" b="1" spc="95" dirty="0">
                <a:solidFill>
                  <a:srgbClr val="2E3F3C"/>
                </a:solidFill>
                <a:latin typeface="Times New Roman"/>
                <a:cs typeface="Times New Roman"/>
              </a:rPr>
              <a:t>decisions.</a:t>
            </a:r>
            <a:endParaRPr sz="2350">
              <a:latin typeface="Times New Roman"/>
              <a:cs typeface="Times New Roman"/>
            </a:endParaRPr>
          </a:p>
          <a:p>
            <a:pPr marL="12700" marR="95250">
              <a:lnSpc>
                <a:spcPct val="114399"/>
              </a:lnSpc>
              <a:spcBef>
                <a:spcPts val="3225"/>
              </a:spcBef>
            </a:pPr>
            <a:r>
              <a:rPr sz="2350" b="1" spc="65" dirty="0">
                <a:solidFill>
                  <a:srgbClr val="2E3F3C"/>
                </a:solidFill>
                <a:latin typeface="Times New Roman"/>
                <a:cs typeface="Times New Roman"/>
              </a:rPr>
              <a:t>Futures</a:t>
            </a:r>
            <a:r>
              <a:rPr sz="2350" b="1" dirty="0">
                <a:solidFill>
                  <a:srgbClr val="2E3F3C"/>
                </a:solidFill>
                <a:latin typeface="Times New Roman"/>
                <a:cs typeface="Times New Roman"/>
              </a:rPr>
              <a:t> </a:t>
            </a:r>
            <a:r>
              <a:rPr sz="2350" b="1" spc="25" dirty="0">
                <a:solidFill>
                  <a:srgbClr val="2E3F3C"/>
                </a:solidFill>
                <a:latin typeface="Times New Roman"/>
                <a:cs typeface="Times New Roman"/>
              </a:rPr>
              <a:t>or</a:t>
            </a:r>
            <a:r>
              <a:rPr sz="2350" b="1" dirty="0">
                <a:solidFill>
                  <a:srgbClr val="2E3F3C"/>
                </a:solidFill>
                <a:latin typeface="Times New Roman"/>
                <a:cs typeface="Times New Roman"/>
              </a:rPr>
              <a:t> </a:t>
            </a:r>
            <a:r>
              <a:rPr sz="2350" b="1" spc="114" dirty="0">
                <a:solidFill>
                  <a:srgbClr val="2E3F3C"/>
                </a:solidFill>
                <a:latin typeface="Times New Roman"/>
                <a:cs typeface="Times New Roman"/>
              </a:rPr>
              <a:t>options</a:t>
            </a:r>
            <a:r>
              <a:rPr sz="2350" b="1" dirty="0">
                <a:solidFill>
                  <a:srgbClr val="2E3F3C"/>
                </a:solidFill>
                <a:latin typeface="Times New Roman"/>
                <a:cs typeface="Times New Roman"/>
              </a:rPr>
              <a:t> </a:t>
            </a:r>
            <a:r>
              <a:rPr sz="2350" b="1" spc="80" dirty="0">
                <a:solidFill>
                  <a:srgbClr val="2E3F3C"/>
                </a:solidFill>
                <a:latin typeface="Times New Roman"/>
                <a:cs typeface="Times New Roman"/>
              </a:rPr>
              <a:t>trading</a:t>
            </a:r>
            <a:r>
              <a:rPr sz="2350" b="1" dirty="0">
                <a:solidFill>
                  <a:srgbClr val="2E3F3C"/>
                </a:solidFill>
                <a:latin typeface="Times New Roman"/>
                <a:cs typeface="Times New Roman"/>
              </a:rPr>
              <a:t> </a:t>
            </a:r>
            <a:r>
              <a:rPr sz="2350" b="1" spc="25" dirty="0">
                <a:solidFill>
                  <a:srgbClr val="2E3F3C"/>
                </a:solidFill>
                <a:latin typeface="Times New Roman"/>
                <a:cs typeface="Times New Roman"/>
              </a:rPr>
              <a:t>are</a:t>
            </a:r>
            <a:r>
              <a:rPr sz="2350" b="1" dirty="0">
                <a:solidFill>
                  <a:srgbClr val="2E3F3C"/>
                </a:solidFill>
                <a:latin typeface="Times New Roman"/>
                <a:cs typeface="Times New Roman"/>
              </a:rPr>
              <a:t> </a:t>
            </a:r>
            <a:r>
              <a:rPr sz="2350" b="1" spc="85" dirty="0">
                <a:solidFill>
                  <a:srgbClr val="2E3F3C"/>
                </a:solidFill>
                <a:latin typeface="Times New Roman"/>
                <a:cs typeface="Times New Roman"/>
              </a:rPr>
              <a:t>considered</a:t>
            </a:r>
            <a:r>
              <a:rPr sz="2350" b="1" dirty="0">
                <a:solidFill>
                  <a:srgbClr val="2E3F3C"/>
                </a:solidFill>
                <a:latin typeface="Times New Roman"/>
                <a:cs typeface="Times New Roman"/>
              </a:rPr>
              <a:t> </a:t>
            </a:r>
            <a:r>
              <a:rPr sz="2350" b="1" spc="165" dirty="0">
                <a:solidFill>
                  <a:srgbClr val="2E3F3C"/>
                </a:solidFill>
                <a:latin typeface="Times New Roman"/>
                <a:cs typeface="Times New Roman"/>
              </a:rPr>
              <a:t>high</a:t>
            </a:r>
            <a:r>
              <a:rPr sz="2350" b="1" dirty="0">
                <a:solidFill>
                  <a:srgbClr val="2E3F3C"/>
                </a:solidFill>
                <a:latin typeface="Times New Roman"/>
                <a:cs typeface="Times New Roman"/>
              </a:rPr>
              <a:t> </a:t>
            </a:r>
            <a:r>
              <a:rPr sz="2350" b="1" spc="70" dirty="0">
                <a:solidFill>
                  <a:srgbClr val="2E3F3C"/>
                </a:solidFill>
                <a:latin typeface="Times New Roman"/>
                <a:cs typeface="Times New Roman"/>
              </a:rPr>
              <a:t>risk.</a:t>
            </a:r>
            <a:r>
              <a:rPr sz="2350" b="1" dirty="0">
                <a:solidFill>
                  <a:srgbClr val="2E3F3C"/>
                </a:solidFill>
                <a:latin typeface="Times New Roman"/>
                <a:cs typeface="Times New Roman"/>
              </a:rPr>
              <a:t> </a:t>
            </a:r>
            <a:r>
              <a:rPr sz="2350" b="1" spc="105" dirty="0">
                <a:solidFill>
                  <a:srgbClr val="2E3F3C"/>
                </a:solidFill>
                <a:latin typeface="Times New Roman"/>
                <a:cs typeface="Times New Roman"/>
              </a:rPr>
              <a:t>Information</a:t>
            </a:r>
            <a:r>
              <a:rPr sz="2350" b="1" dirty="0">
                <a:solidFill>
                  <a:srgbClr val="2E3F3C"/>
                </a:solidFill>
                <a:latin typeface="Times New Roman"/>
                <a:cs typeface="Times New Roman"/>
              </a:rPr>
              <a:t> </a:t>
            </a:r>
            <a:r>
              <a:rPr sz="2350" b="1" spc="80" dirty="0">
                <a:solidFill>
                  <a:srgbClr val="2E3F3C"/>
                </a:solidFill>
                <a:latin typeface="Times New Roman"/>
                <a:cs typeface="Times New Roman"/>
              </a:rPr>
              <a:t>provided</a:t>
            </a:r>
            <a:r>
              <a:rPr sz="2350" b="1" spc="5" dirty="0">
                <a:solidFill>
                  <a:srgbClr val="2E3F3C"/>
                </a:solidFill>
                <a:latin typeface="Times New Roman"/>
                <a:cs typeface="Times New Roman"/>
              </a:rPr>
              <a:t> </a:t>
            </a:r>
            <a:r>
              <a:rPr sz="2350" b="1" spc="170" dirty="0">
                <a:solidFill>
                  <a:srgbClr val="2E3F3C"/>
                </a:solidFill>
                <a:latin typeface="Times New Roman"/>
                <a:cs typeface="Times New Roman"/>
              </a:rPr>
              <a:t>in</a:t>
            </a:r>
            <a:r>
              <a:rPr sz="2350" b="1" dirty="0">
                <a:solidFill>
                  <a:srgbClr val="2E3F3C"/>
                </a:solidFill>
                <a:latin typeface="Times New Roman"/>
                <a:cs typeface="Times New Roman"/>
              </a:rPr>
              <a:t> </a:t>
            </a:r>
            <a:r>
              <a:rPr sz="2350" b="1" spc="155" dirty="0">
                <a:solidFill>
                  <a:srgbClr val="2E3F3C"/>
                </a:solidFill>
                <a:latin typeface="Times New Roman"/>
                <a:cs typeface="Times New Roman"/>
              </a:rPr>
              <a:t>the</a:t>
            </a:r>
            <a:r>
              <a:rPr sz="2350" b="1" dirty="0">
                <a:solidFill>
                  <a:srgbClr val="2E3F3C"/>
                </a:solidFill>
                <a:latin typeface="Times New Roman"/>
                <a:cs typeface="Times New Roman"/>
              </a:rPr>
              <a:t> </a:t>
            </a:r>
            <a:r>
              <a:rPr sz="2350" b="1" spc="-114" dirty="0">
                <a:solidFill>
                  <a:srgbClr val="2E3F3C"/>
                </a:solidFill>
                <a:latin typeface="Times New Roman"/>
                <a:cs typeface="Times New Roman"/>
              </a:rPr>
              <a:t>MMTA </a:t>
            </a:r>
            <a:r>
              <a:rPr sz="2350" b="1" spc="-575" dirty="0">
                <a:solidFill>
                  <a:srgbClr val="2E3F3C"/>
                </a:solidFill>
                <a:latin typeface="Times New Roman"/>
                <a:cs typeface="Times New Roman"/>
              </a:rPr>
              <a:t> </a:t>
            </a:r>
            <a:r>
              <a:rPr sz="2350" b="1" spc="65" dirty="0">
                <a:solidFill>
                  <a:srgbClr val="2E3F3C"/>
                </a:solidFill>
                <a:latin typeface="Times New Roman"/>
                <a:cs typeface="Times New Roman"/>
              </a:rPr>
              <a:t>course </a:t>
            </a:r>
            <a:r>
              <a:rPr sz="2350" b="1" spc="25" dirty="0">
                <a:solidFill>
                  <a:srgbClr val="2E3F3C"/>
                </a:solidFill>
                <a:latin typeface="Times New Roman"/>
                <a:cs typeface="Times New Roman"/>
              </a:rPr>
              <a:t>or </a:t>
            </a:r>
            <a:r>
              <a:rPr sz="2350" b="1" spc="-90" dirty="0">
                <a:solidFill>
                  <a:srgbClr val="2E3F3C"/>
                </a:solidFill>
                <a:latin typeface="Times New Roman"/>
                <a:cs typeface="Times New Roman"/>
              </a:rPr>
              <a:t>MMA </a:t>
            </a:r>
            <a:r>
              <a:rPr sz="2350" b="1" spc="100" dirty="0">
                <a:solidFill>
                  <a:srgbClr val="2E3F3C"/>
                </a:solidFill>
                <a:latin typeface="Times New Roman"/>
                <a:cs typeface="Times New Roman"/>
              </a:rPr>
              <a:t>publications </a:t>
            </a:r>
            <a:r>
              <a:rPr sz="2350" b="1" spc="110" dirty="0">
                <a:solidFill>
                  <a:srgbClr val="2E3F3C"/>
                </a:solidFill>
                <a:latin typeface="Times New Roman"/>
                <a:cs typeface="Times New Roman"/>
              </a:rPr>
              <a:t>is </a:t>
            </a:r>
            <a:r>
              <a:rPr sz="2350" b="1" spc="80" dirty="0">
                <a:solidFill>
                  <a:srgbClr val="2E3F3C"/>
                </a:solidFill>
                <a:latin typeface="Times New Roman"/>
                <a:cs typeface="Times New Roman"/>
              </a:rPr>
              <a:t>provided </a:t>
            </a:r>
            <a:r>
              <a:rPr sz="2350" b="1" spc="145" dirty="0">
                <a:solidFill>
                  <a:srgbClr val="2E3F3C"/>
                </a:solidFill>
                <a:latin typeface="Times New Roman"/>
                <a:cs typeface="Times New Roman"/>
              </a:rPr>
              <a:t>with </a:t>
            </a:r>
            <a:r>
              <a:rPr sz="2350" b="1" spc="85" dirty="0">
                <a:solidFill>
                  <a:srgbClr val="2E3F3C"/>
                </a:solidFill>
                <a:latin typeface="Times New Roman"/>
                <a:cs typeface="Times New Roman"/>
              </a:rPr>
              <a:t>sincere </a:t>
            </a:r>
            <a:r>
              <a:rPr sz="2350" b="1" spc="145" dirty="0">
                <a:solidFill>
                  <a:srgbClr val="2E3F3C"/>
                </a:solidFill>
                <a:latin typeface="Times New Roman"/>
                <a:cs typeface="Times New Roman"/>
              </a:rPr>
              <a:t>intent, </a:t>
            </a:r>
            <a:r>
              <a:rPr sz="2350" b="1" spc="95" dirty="0">
                <a:solidFill>
                  <a:srgbClr val="2E3F3C"/>
                </a:solidFill>
                <a:latin typeface="Times New Roman"/>
                <a:cs typeface="Times New Roman"/>
              </a:rPr>
              <a:t>and </a:t>
            </a:r>
            <a:r>
              <a:rPr sz="2350" b="1" spc="60" dirty="0">
                <a:solidFill>
                  <a:srgbClr val="2E3F3C"/>
                </a:solidFill>
                <a:latin typeface="Times New Roman"/>
                <a:cs typeface="Times New Roman"/>
              </a:rPr>
              <a:t>according </a:t>
            </a:r>
            <a:r>
              <a:rPr sz="2350" b="1" spc="120" dirty="0">
                <a:solidFill>
                  <a:srgbClr val="2E3F3C"/>
                </a:solidFill>
                <a:latin typeface="Times New Roman"/>
                <a:cs typeface="Times New Roman"/>
              </a:rPr>
              <a:t>to </a:t>
            </a:r>
            <a:r>
              <a:rPr sz="2350" b="1" spc="-50" dirty="0">
                <a:solidFill>
                  <a:srgbClr val="2E3F3C"/>
                </a:solidFill>
                <a:latin typeface="Times New Roman"/>
                <a:cs typeface="Times New Roman"/>
              </a:rPr>
              <a:t>MMA’s </a:t>
            </a:r>
            <a:r>
              <a:rPr sz="2350" b="1" spc="-45" dirty="0">
                <a:solidFill>
                  <a:srgbClr val="2E3F3C"/>
                </a:solidFill>
                <a:latin typeface="Times New Roman"/>
                <a:cs typeface="Times New Roman"/>
              </a:rPr>
              <a:t> </a:t>
            </a:r>
            <a:r>
              <a:rPr sz="2350" b="1" spc="135" dirty="0">
                <a:solidFill>
                  <a:srgbClr val="2E3F3C"/>
                </a:solidFill>
                <a:latin typeface="Times New Roman"/>
                <a:cs typeface="Times New Roman"/>
              </a:rPr>
              <a:t>own </a:t>
            </a:r>
            <a:r>
              <a:rPr sz="2350" b="1" spc="50" dirty="0">
                <a:solidFill>
                  <a:srgbClr val="2E3F3C"/>
                </a:solidFill>
                <a:latin typeface="Times New Roman"/>
                <a:cs typeface="Times New Roman"/>
              </a:rPr>
              <a:t>proprietary </a:t>
            </a:r>
            <a:r>
              <a:rPr sz="2350" b="1" spc="95" dirty="0">
                <a:solidFill>
                  <a:srgbClr val="2E3F3C"/>
                </a:solidFill>
                <a:latin typeface="Times New Roman"/>
                <a:cs typeface="Times New Roman"/>
              </a:rPr>
              <a:t>and </a:t>
            </a:r>
            <a:r>
              <a:rPr sz="2350" b="1" spc="90" dirty="0">
                <a:solidFill>
                  <a:srgbClr val="2E3F3C"/>
                </a:solidFill>
                <a:latin typeface="Times New Roman"/>
                <a:cs typeface="Times New Roman"/>
              </a:rPr>
              <a:t>copyrighted </a:t>
            </a:r>
            <a:r>
              <a:rPr sz="2350" b="1" spc="65" dirty="0">
                <a:solidFill>
                  <a:srgbClr val="2E3F3C"/>
                </a:solidFill>
                <a:latin typeface="Times New Roman"/>
                <a:cs typeface="Times New Roman"/>
              </a:rPr>
              <a:t>processes </a:t>
            </a:r>
            <a:r>
              <a:rPr sz="2350" b="1" spc="95" dirty="0">
                <a:solidFill>
                  <a:srgbClr val="2E3F3C"/>
                </a:solidFill>
                <a:latin typeface="Times New Roman"/>
                <a:cs typeface="Times New Roman"/>
              </a:rPr>
              <a:t>and </a:t>
            </a:r>
            <a:r>
              <a:rPr sz="2350" b="1" spc="125" dirty="0">
                <a:solidFill>
                  <a:srgbClr val="2E3F3C"/>
                </a:solidFill>
                <a:latin typeface="Times New Roman"/>
                <a:cs typeface="Times New Roman"/>
              </a:rPr>
              <a:t>methodologies. </a:t>
            </a:r>
            <a:r>
              <a:rPr sz="2350" b="1" spc="40" dirty="0">
                <a:solidFill>
                  <a:srgbClr val="2E3F3C"/>
                </a:solidFill>
                <a:latin typeface="Times New Roman"/>
                <a:cs typeface="Times New Roman"/>
              </a:rPr>
              <a:t>All </a:t>
            </a:r>
            <a:r>
              <a:rPr sz="2350" b="1" spc="120" dirty="0">
                <a:solidFill>
                  <a:srgbClr val="2E3F3C"/>
                </a:solidFill>
                <a:latin typeface="Times New Roman"/>
                <a:cs typeface="Times New Roman"/>
              </a:rPr>
              <a:t>content </a:t>
            </a:r>
            <a:r>
              <a:rPr sz="2350" b="1" spc="95" dirty="0">
                <a:solidFill>
                  <a:srgbClr val="2E3F3C"/>
                </a:solidFill>
                <a:latin typeface="Times New Roman"/>
                <a:cs typeface="Times New Roman"/>
              </a:rPr>
              <a:t>and </a:t>
            </a:r>
            <a:r>
              <a:rPr sz="2350" b="1" spc="100" dirty="0">
                <a:solidFill>
                  <a:srgbClr val="2E3F3C"/>
                </a:solidFill>
                <a:latin typeface="Times New Roman"/>
                <a:cs typeface="Times New Roman"/>
              </a:rPr>
              <a:t> </a:t>
            </a:r>
            <a:r>
              <a:rPr sz="2350" b="1" spc="120" dirty="0">
                <a:solidFill>
                  <a:srgbClr val="2E3F3C"/>
                </a:solidFill>
                <a:latin typeface="Times New Roman"/>
                <a:cs typeface="Times New Roman"/>
              </a:rPr>
              <a:t>information </a:t>
            </a:r>
            <a:r>
              <a:rPr sz="2350" b="1" spc="80" dirty="0">
                <a:solidFill>
                  <a:srgbClr val="2E3F3C"/>
                </a:solidFill>
                <a:latin typeface="Times New Roman"/>
                <a:cs typeface="Times New Roman"/>
              </a:rPr>
              <a:t>provided </a:t>
            </a:r>
            <a:r>
              <a:rPr sz="2350" b="1" spc="110" dirty="0">
                <a:solidFill>
                  <a:srgbClr val="2E3F3C"/>
                </a:solidFill>
                <a:latin typeface="Times New Roman"/>
                <a:cs typeface="Times New Roman"/>
              </a:rPr>
              <a:t>is </a:t>
            </a:r>
            <a:r>
              <a:rPr sz="2350" b="1" spc="150" dirty="0">
                <a:solidFill>
                  <a:srgbClr val="2E3F3C"/>
                </a:solidFill>
                <a:latin typeface="Times New Roman"/>
                <a:cs typeface="Times New Roman"/>
              </a:rPr>
              <a:t>the </a:t>
            </a:r>
            <a:r>
              <a:rPr sz="2350" b="1" spc="120" dirty="0">
                <a:solidFill>
                  <a:srgbClr val="2E3F3C"/>
                </a:solidFill>
                <a:latin typeface="Times New Roman"/>
                <a:cs typeface="Times New Roman"/>
              </a:rPr>
              <a:t>intellectual </a:t>
            </a:r>
            <a:r>
              <a:rPr sz="2350" b="1" spc="55" dirty="0">
                <a:solidFill>
                  <a:srgbClr val="2E3F3C"/>
                </a:solidFill>
                <a:latin typeface="Times New Roman"/>
                <a:cs typeface="Times New Roman"/>
              </a:rPr>
              <a:t>property </a:t>
            </a:r>
            <a:r>
              <a:rPr sz="2350" b="1" spc="95" dirty="0">
                <a:solidFill>
                  <a:srgbClr val="2E3F3C"/>
                </a:solidFill>
                <a:latin typeface="Times New Roman"/>
                <a:cs typeface="Times New Roman"/>
              </a:rPr>
              <a:t>of </a:t>
            </a:r>
            <a:r>
              <a:rPr sz="2350" b="1" spc="-90" dirty="0">
                <a:solidFill>
                  <a:srgbClr val="2E3F3C"/>
                </a:solidFill>
                <a:latin typeface="Times New Roman"/>
                <a:cs typeface="Times New Roman"/>
              </a:rPr>
              <a:t>MMA </a:t>
            </a:r>
            <a:r>
              <a:rPr sz="2350" b="1" spc="95" dirty="0">
                <a:solidFill>
                  <a:srgbClr val="2E3F3C"/>
                </a:solidFill>
                <a:latin typeface="Times New Roman"/>
                <a:cs typeface="Times New Roman"/>
              </a:rPr>
              <a:t>and </a:t>
            </a:r>
            <a:r>
              <a:rPr sz="2350" b="1" spc="-114" dirty="0">
                <a:solidFill>
                  <a:srgbClr val="2E3F3C"/>
                </a:solidFill>
                <a:latin typeface="Times New Roman"/>
                <a:cs typeface="Times New Roman"/>
              </a:rPr>
              <a:t>MMTA </a:t>
            </a:r>
            <a:r>
              <a:rPr sz="2350" b="1" spc="105" dirty="0">
                <a:solidFill>
                  <a:srgbClr val="2E3F3C"/>
                </a:solidFill>
                <a:latin typeface="Times New Roman"/>
                <a:cs typeface="Times New Roman"/>
              </a:rPr>
              <a:t>developed </a:t>
            </a:r>
            <a:r>
              <a:rPr sz="2350" b="1" spc="55" dirty="0">
                <a:solidFill>
                  <a:srgbClr val="2E3F3C"/>
                </a:solidFill>
                <a:latin typeface="Times New Roman"/>
                <a:cs typeface="Times New Roman"/>
              </a:rPr>
              <a:t>by </a:t>
            </a:r>
            <a:r>
              <a:rPr sz="2350" b="1" spc="60" dirty="0">
                <a:solidFill>
                  <a:srgbClr val="2E3F3C"/>
                </a:solidFill>
                <a:latin typeface="Times New Roman"/>
                <a:cs typeface="Times New Roman"/>
              </a:rPr>
              <a:t> </a:t>
            </a:r>
            <a:r>
              <a:rPr sz="2350" b="1" spc="105" dirty="0">
                <a:solidFill>
                  <a:srgbClr val="2E3F3C"/>
                </a:solidFill>
                <a:latin typeface="Times New Roman"/>
                <a:cs typeface="Times New Roman"/>
              </a:rPr>
              <a:t>Raymond</a:t>
            </a:r>
            <a:r>
              <a:rPr sz="2350" b="1" spc="-5" dirty="0">
                <a:solidFill>
                  <a:srgbClr val="2E3F3C"/>
                </a:solidFill>
                <a:latin typeface="Times New Roman"/>
                <a:cs typeface="Times New Roman"/>
              </a:rPr>
              <a:t> </a:t>
            </a:r>
            <a:r>
              <a:rPr sz="2350" b="1" spc="70" dirty="0">
                <a:solidFill>
                  <a:srgbClr val="2E3F3C"/>
                </a:solidFill>
                <a:latin typeface="Times New Roman"/>
                <a:cs typeface="Times New Roman"/>
              </a:rPr>
              <a:t>Merriman</a:t>
            </a:r>
            <a:r>
              <a:rPr sz="2350" b="1" spc="-5" dirty="0">
                <a:solidFill>
                  <a:srgbClr val="2E3F3C"/>
                </a:solidFill>
                <a:latin typeface="Times New Roman"/>
                <a:cs typeface="Times New Roman"/>
              </a:rPr>
              <a:t> </a:t>
            </a:r>
            <a:r>
              <a:rPr sz="2350" b="1" spc="95" dirty="0">
                <a:solidFill>
                  <a:srgbClr val="2E3F3C"/>
                </a:solidFill>
                <a:latin typeface="Times New Roman"/>
                <a:cs typeface="Times New Roman"/>
              </a:rPr>
              <a:t>and</a:t>
            </a:r>
            <a:r>
              <a:rPr sz="2350" b="1" dirty="0">
                <a:solidFill>
                  <a:srgbClr val="2E3F3C"/>
                </a:solidFill>
                <a:latin typeface="Times New Roman"/>
                <a:cs typeface="Times New Roman"/>
              </a:rPr>
              <a:t> </a:t>
            </a:r>
            <a:r>
              <a:rPr sz="2350" b="1" spc="145" dirty="0">
                <a:solidFill>
                  <a:srgbClr val="2E3F3C"/>
                </a:solidFill>
                <a:latin typeface="Times New Roman"/>
                <a:cs typeface="Times New Roman"/>
              </a:rPr>
              <a:t>his</a:t>
            </a:r>
            <a:r>
              <a:rPr sz="2350" b="1" spc="-5" dirty="0">
                <a:solidFill>
                  <a:srgbClr val="2E3F3C"/>
                </a:solidFill>
                <a:latin typeface="Times New Roman"/>
                <a:cs typeface="Times New Roman"/>
              </a:rPr>
              <a:t> </a:t>
            </a:r>
            <a:r>
              <a:rPr sz="2350" b="1" spc="160" dirty="0">
                <a:solidFill>
                  <a:srgbClr val="2E3F3C"/>
                </a:solidFill>
                <a:latin typeface="Times New Roman"/>
                <a:cs typeface="Times New Roman"/>
              </a:rPr>
              <a:t>40+</a:t>
            </a:r>
            <a:r>
              <a:rPr sz="2350" b="1" spc="-5" dirty="0">
                <a:solidFill>
                  <a:srgbClr val="2E3F3C"/>
                </a:solidFill>
                <a:latin typeface="Times New Roman"/>
                <a:cs typeface="Times New Roman"/>
              </a:rPr>
              <a:t> </a:t>
            </a:r>
            <a:r>
              <a:rPr sz="2350" b="1" spc="45" dirty="0">
                <a:solidFill>
                  <a:srgbClr val="2E3F3C"/>
                </a:solidFill>
                <a:latin typeface="Times New Roman"/>
                <a:cs typeface="Times New Roman"/>
              </a:rPr>
              <a:t>years</a:t>
            </a:r>
            <a:r>
              <a:rPr sz="2350" b="1" dirty="0">
                <a:solidFill>
                  <a:srgbClr val="2E3F3C"/>
                </a:solidFill>
                <a:latin typeface="Times New Roman"/>
                <a:cs typeface="Times New Roman"/>
              </a:rPr>
              <a:t> </a:t>
            </a:r>
            <a:r>
              <a:rPr sz="2350" b="1" spc="95" dirty="0">
                <a:solidFill>
                  <a:srgbClr val="2E3F3C"/>
                </a:solidFill>
                <a:latin typeface="Times New Roman"/>
                <a:cs typeface="Times New Roman"/>
              </a:rPr>
              <a:t>of</a:t>
            </a:r>
            <a:r>
              <a:rPr sz="2350" b="1" spc="-5" dirty="0">
                <a:solidFill>
                  <a:srgbClr val="2E3F3C"/>
                </a:solidFill>
                <a:latin typeface="Times New Roman"/>
                <a:cs typeface="Times New Roman"/>
              </a:rPr>
              <a:t> </a:t>
            </a:r>
            <a:r>
              <a:rPr sz="2350" b="1" spc="95" dirty="0">
                <a:solidFill>
                  <a:srgbClr val="2E3F3C"/>
                </a:solidFill>
                <a:latin typeface="Times New Roman"/>
                <a:cs typeface="Times New Roman"/>
              </a:rPr>
              <a:t>experience,</a:t>
            </a:r>
            <a:r>
              <a:rPr sz="2350" b="1" dirty="0">
                <a:solidFill>
                  <a:srgbClr val="2E3F3C"/>
                </a:solidFill>
                <a:latin typeface="Times New Roman"/>
                <a:cs typeface="Times New Roman"/>
              </a:rPr>
              <a:t> </a:t>
            </a:r>
            <a:r>
              <a:rPr sz="2350" b="1" spc="90" dirty="0">
                <a:solidFill>
                  <a:srgbClr val="2E3F3C"/>
                </a:solidFill>
                <a:latin typeface="Times New Roman"/>
                <a:cs typeface="Times New Roman"/>
              </a:rPr>
              <a:t>observation,</a:t>
            </a:r>
            <a:r>
              <a:rPr sz="2350" b="1" spc="-5" dirty="0">
                <a:solidFill>
                  <a:srgbClr val="2E3F3C"/>
                </a:solidFill>
                <a:latin typeface="Times New Roman"/>
                <a:cs typeface="Times New Roman"/>
              </a:rPr>
              <a:t> </a:t>
            </a:r>
            <a:r>
              <a:rPr sz="2350" b="1" spc="95" dirty="0">
                <a:solidFill>
                  <a:srgbClr val="2E3F3C"/>
                </a:solidFill>
                <a:latin typeface="Times New Roman"/>
                <a:cs typeface="Times New Roman"/>
              </a:rPr>
              <a:t>and</a:t>
            </a:r>
            <a:r>
              <a:rPr sz="2350" b="1" spc="-5" dirty="0">
                <a:solidFill>
                  <a:srgbClr val="2E3F3C"/>
                </a:solidFill>
                <a:latin typeface="Times New Roman"/>
                <a:cs typeface="Times New Roman"/>
              </a:rPr>
              <a:t> </a:t>
            </a:r>
            <a:r>
              <a:rPr sz="2350" b="1" spc="50" dirty="0">
                <a:solidFill>
                  <a:srgbClr val="2E3F3C"/>
                </a:solidFill>
                <a:latin typeface="Times New Roman"/>
                <a:cs typeface="Times New Roman"/>
              </a:rPr>
              <a:t>research.</a:t>
            </a:r>
            <a:endParaRPr sz="2350">
              <a:latin typeface="Times New Roman"/>
              <a:cs typeface="Times New Roman"/>
            </a:endParaRPr>
          </a:p>
          <a:p>
            <a:pPr marL="12700" marR="143510">
              <a:lnSpc>
                <a:spcPts val="3229"/>
              </a:lnSpc>
              <a:spcBef>
                <a:spcPts val="80"/>
              </a:spcBef>
            </a:pPr>
            <a:r>
              <a:rPr sz="2350" b="1" spc="105" dirty="0">
                <a:solidFill>
                  <a:srgbClr val="2E3F3C"/>
                </a:solidFill>
                <a:latin typeface="Times New Roman"/>
                <a:cs typeface="Times New Roman"/>
              </a:rPr>
              <a:t>Students </a:t>
            </a:r>
            <a:r>
              <a:rPr sz="2350" b="1" spc="135" dirty="0">
                <a:solidFill>
                  <a:srgbClr val="2E3F3C"/>
                </a:solidFill>
                <a:latin typeface="Times New Roman"/>
                <a:cs typeface="Times New Roman"/>
              </a:rPr>
              <a:t>may </a:t>
            </a:r>
            <a:r>
              <a:rPr sz="2350" b="1" spc="120" dirty="0">
                <a:solidFill>
                  <a:srgbClr val="2E3F3C"/>
                </a:solidFill>
                <a:latin typeface="Times New Roman"/>
                <a:cs typeface="Times New Roman"/>
              </a:rPr>
              <a:t>use </a:t>
            </a:r>
            <a:r>
              <a:rPr sz="2350" b="1" spc="135" dirty="0">
                <a:solidFill>
                  <a:srgbClr val="2E3F3C"/>
                </a:solidFill>
                <a:latin typeface="Times New Roman"/>
                <a:cs typeface="Times New Roman"/>
              </a:rPr>
              <a:t>this </a:t>
            </a:r>
            <a:r>
              <a:rPr sz="2350" b="1" spc="95" dirty="0">
                <a:solidFill>
                  <a:srgbClr val="2E3F3C"/>
                </a:solidFill>
                <a:latin typeface="Times New Roman"/>
                <a:cs typeface="Times New Roman"/>
              </a:rPr>
              <a:t>material </a:t>
            </a:r>
            <a:r>
              <a:rPr sz="2350" b="1" spc="85" dirty="0">
                <a:solidFill>
                  <a:srgbClr val="2E3F3C"/>
                </a:solidFill>
                <a:latin typeface="Times New Roman"/>
                <a:cs typeface="Times New Roman"/>
              </a:rPr>
              <a:t>responsibly </a:t>
            </a:r>
            <a:r>
              <a:rPr sz="2350" b="1" spc="95" dirty="0">
                <a:solidFill>
                  <a:srgbClr val="2E3F3C"/>
                </a:solidFill>
                <a:latin typeface="Times New Roman"/>
                <a:cs typeface="Times New Roman"/>
              </a:rPr>
              <a:t>and </a:t>
            </a:r>
            <a:r>
              <a:rPr sz="2350" b="1" spc="114" dirty="0">
                <a:solidFill>
                  <a:srgbClr val="2E3F3C"/>
                </a:solidFill>
                <a:latin typeface="Times New Roman"/>
                <a:cs typeface="Times New Roman"/>
              </a:rPr>
              <a:t>solely </a:t>
            </a:r>
            <a:r>
              <a:rPr sz="2350" b="1" spc="40" dirty="0">
                <a:solidFill>
                  <a:srgbClr val="2E3F3C"/>
                </a:solidFill>
                <a:latin typeface="Times New Roman"/>
                <a:cs typeface="Times New Roman"/>
              </a:rPr>
              <a:t>for </a:t>
            </a:r>
            <a:r>
              <a:rPr sz="2350" b="1" spc="105" dirty="0">
                <a:solidFill>
                  <a:srgbClr val="2E3F3C"/>
                </a:solidFill>
                <a:latin typeface="Times New Roman"/>
                <a:cs typeface="Times New Roman"/>
              </a:rPr>
              <a:t>their </a:t>
            </a:r>
            <a:r>
              <a:rPr sz="2350" b="1" spc="135" dirty="0">
                <a:solidFill>
                  <a:srgbClr val="2E3F3C"/>
                </a:solidFill>
                <a:latin typeface="Times New Roman"/>
                <a:cs typeface="Times New Roman"/>
              </a:rPr>
              <a:t>own </a:t>
            </a:r>
            <a:r>
              <a:rPr sz="2350" b="1" spc="80" dirty="0">
                <a:solidFill>
                  <a:srgbClr val="2E3F3C"/>
                </a:solidFill>
                <a:latin typeface="Times New Roman"/>
                <a:cs typeface="Times New Roman"/>
              </a:rPr>
              <a:t>trading </a:t>
            </a:r>
            <a:r>
              <a:rPr sz="2350" b="1" spc="95" dirty="0">
                <a:solidFill>
                  <a:srgbClr val="2E3F3C"/>
                </a:solidFill>
                <a:latin typeface="Times New Roman"/>
                <a:cs typeface="Times New Roman"/>
              </a:rPr>
              <a:t>and </a:t>
            </a:r>
            <a:r>
              <a:rPr sz="2350" b="1" spc="100" dirty="0">
                <a:solidFill>
                  <a:srgbClr val="2E3F3C"/>
                </a:solidFill>
                <a:latin typeface="Times New Roman"/>
                <a:cs typeface="Times New Roman"/>
              </a:rPr>
              <a:t> </a:t>
            </a:r>
            <a:r>
              <a:rPr sz="2350" b="1" spc="145" dirty="0">
                <a:solidFill>
                  <a:srgbClr val="2E3F3C"/>
                </a:solidFill>
                <a:latin typeface="Times New Roman"/>
                <a:cs typeface="Times New Roman"/>
              </a:rPr>
              <a:t>investment</a:t>
            </a:r>
            <a:r>
              <a:rPr sz="2350" b="1" dirty="0">
                <a:solidFill>
                  <a:srgbClr val="2E3F3C"/>
                </a:solidFill>
                <a:latin typeface="Times New Roman"/>
                <a:cs typeface="Times New Roman"/>
              </a:rPr>
              <a:t> </a:t>
            </a:r>
            <a:r>
              <a:rPr sz="2350" b="1" spc="120" dirty="0">
                <a:solidFill>
                  <a:srgbClr val="2E3F3C"/>
                </a:solidFill>
                <a:latin typeface="Times New Roman"/>
                <a:cs typeface="Times New Roman"/>
              </a:rPr>
              <a:t>planning.</a:t>
            </a:r>
            <a:r>
              <a:rPr sz="2350" b="1" dirty="0">
                <a:solidFill>
                  <a:srgbClr val="2E3F3C"/>
                </a:solidFill>
                <a:latin typeface="Times New Roman"/>
                <a:cs typeface="Times New Roman"/>
              </a:rPr>
              <a:t> </a:t>
            </a:r>
            <a:r>
              <a:rPr sz="2350" b="1" spc="60" dirty="0">
                <a:solidFill>
                  <a:srgbClr val="2E3F3C"/>
                </a:solidFill>
                <a:latin typeface="Times New Roman"/>
                <a:cs typeface="Times New Roman"/>
              </a:rPr>
              <a:t>They</a:t>
            </a:r>
            <a:r>
              <a:rPr sz="2350" b="1" dirty="0">
                <a:solidFill>
                  <a:srgbClr val="2E3F3C"/>
                </a:solidFill>
                <a:latin typeface="Times New Roman"/>
                <a:cs typeface="Times New Roman"/>
              </a:rPr>
              <a:t> </a:t>
            </a:r>
            <a:r>
              <a:rPr sz="2350" b="1" spc="135" dirty="0">
                <a:solidFill>
                  <a:srgbClr val="2E3F3C"/>
                </a:solidFill>
                <a:latin typeface="Times New Roman"/>
                <a:cs typeface="Times New Roman"/>
              </a:rPr>
              <a:t>may</a:t>
            </a:r>
            <a:r>
              <a:rPr sz="2350" b="1" dirty="0">
                <a:solidFill>
                  <a:srgbClr val="2E3F3C"/>
                </a:solidFill>
                <a:latin typeface="Times New Roman"/>
                <a:cs typeface="Times New Roman"/>
              </a:rPr>
              <a:t> </a:t>
            </a:r>
            <a:r>
              <a:rPr sz="2350" b="1" spc="95" dirty="0">
                <a:solidFill>
                  <a:srgbClr val="2E3F3C"/>
                </a:solidFill>
                <a:latin typeface="Times New Roman"/>
                <a:cs typeface="Times New Roman"/>
              </a:rPr>
              <a:t>cite</a:t>
            </a:r>
            <a:r>
              <a:rPr sz="2350" b="1" dirty="0">
                <a:solidFill>
                  <a:srgbClr val="2E3F3C"/>
                </a:solidFill>
                <a:latin typeface="Times New Roman"/>
                <a:cs typeface="Times New Roman"/>
              </a:rPr>
              <a:t> </a:t>
            </a:r>
            <a:r>
              <a:rPr sz="2350" b="1" spc="55" dirty="0">
                <a:solidFill>
                  <a:srgbClr val="2E3F3C"/>
                </a:solidFill>
                <a:latin typeface="Times New Roman"/>
                <a:cs typeface="Times New Roman"/>
              </a:rPr>
              <a:t>brief</a:t>
            </a:r>
            <a:r>
              <a:rPr sz="2350" b="1" dirty="0">
                <a:solidFill>
                  <a:srgbClr val="2E3F3C"/>
                </a:solidFill>
                <a:latin typeface="Times New Roman"/>
                <a:cs typeface="Times New Roman"/>
              </a:rPr>
              <a:t> </a:t>
            </a:r>
            <a:r>
              <a:rPr sz="2350" b="1" spc="105" dirty="0">
                <a:solidFill>
                  <a:srgbClr val="2E3F3C"/>
                </a:solidFill>
                <a:latin typeface="Times New Roman"/>
                <a:cs typeface="Times New Roman"/>
              </a:rPr>
              <a:t>sections</a:t>
            </a:r>
            <a:r>
              <a:rPr sz="2350" b="1" dirty="0">
                <a:solidFill>
                  <a:srgbClr val="2E3F3C"/>
                </a:solidFill>
                <a:latin typeface="Times New Roman"/>
                <a:cs typeface="Times New Roman"/>
              </a:rPr>
              <a:t> </a:t>
            </a:r>
            <a:r>
              <a:rPr sz="2350" b="1" spc="95" dirty="0">
                <a:solidFill>
                  <a:srgbClr val="2E3F3C"/>
                </a:solidFill>
                <a:latin typeface="Times New Roman"/>
                <a:cs typeface="Times New Roman"/>
              </a:rPr>
              <a:t>of</a:t>
            </a:r>
            <a:r>
              <a:rPr sz="2350" b="1" dirty="0">
                <a:solidFill>
                  <a:srgbClr val="2E3F3C"/>
                </a:solidFill>
                <a:latin typeface="Times New Roman"/>
                <a:cs typeface="Times New Roman"/>
              </a:rPr>
              <a:t> </a:t>
            </a:r>
            <a:r>
              <a:rPr sz="2350" b="1" spc="130" dirty="0">
                <a:solidFill>
                  <a:srgbClr val="2E3F3C"/>
                </a:solidFill>
                <a:latin typeface="Times New Roman"/>
                <a:cs typeface="Times New Roman"/>
              </a:rPr>
              <a:t>these</a:t>
            </a:r>
            <a:r>
              <a:rPr sz="2350" b="1" dirty="0">
                <a:solidFill>
                  <a:srgbClr val="2E3F3C"/>
                </a:solidFill>
                <a:latin typeface="Times New Roman"/>
                <a:cs typeface="Times New Roman"/>
              </a:rPr>
              <a:t> </a:t>
            </a:r>
            <a:r>
              <a:rPr sz="2350" b="1" spc="110" dirty="0">
                <a:solidFill>
                  <a:srgbClr val="2E3F3C"/>
                </a:solidFill>
                <a:latin typeface="Times New Roman"/>
                <a:cs typeface="Times New Roman"/>
              </a:rPr>
              <a:t>studies</a:t>
            </a:r>
            <a:r>
              <a:rPr sz="2350" b="1" dirty="0">
                <a:solidFill>
                  <a:srgbClr val="2E3F3C"/>
                </a:solidFill>
                <a:latin typeface="Times New Roman"/>
                <a:cs typeface="Times New Roman"/>
              </a:rPr>
              <a:t> </a:t>
            </a:r>
            <a:r>
              <a:rPr sz="2350" b="1" spc="145" dirty="0">
                <a:solidFill>
                  <a:srgbClr val="2E3F3C"/>
                </a:solidFill>
                <a:latin typeface="Times New Roman"/>
                <a:cs typeface="Times New Roman"/>
              </a:rPr>
              <a:t>with</a:t>
            </a:r>
            <a:r>
              <a:rPr sz="2350" b="1" dirty="0">
                <a:solidFill>
                  <a:srgbClr val="2E3F3C"/>
                </a:solidFill>
                <a:latin typeface="Times New Roman"/>
                <a:cs typeface="Times New Roman"/>
              </a:rPr>
              <a:t> </a:t>
            </a:r>
            <a:r>
              <a:rPr sz="2350" b="1" spc="40" dirty="0">
                <a:solidFill>
                  <a:srgbClr val="2E3F3C"/>
                </a:solidFill>
                <a:latin typeface="Times New Roman"/>
                <a:cs typeface="Times New Roman"/>
              </a:rPr>
              <a:t>proper</a:t>
            </a:r>
            <a:r>
              <a:rPr sz="2350" b="1" dirty="0">
                <a:solidFill>
                  <a:srgbClr val="2E3F3C"/>
                </a:solidFill>
                <a:latin typeface="Times New Roman"/>
                <a:cs typeface="Times New Roman"/>
              </a:rPr>
              <a:t> </a:t>
            </a:r>
            <a:r>
              <a:rPr sz="2350" b="1" spc="65" dirty="0">
                <a:solidFill>
                  <a:srgbClr val="2E3F3C"/>
                </a:solidFill>
                <a:latin typeface="Times New Roman"/>
                <a:cs typeface="Times New Roman"/>
              </a:rPr>
              <a:t>credit</a:t>
            </a:r>
            <a:r>
              <a:rPr sz="2350" b="1" dirty="0">
                <a:solidFill>
                  <a:srgbClr val="2E3F3C"/>
                </a:solidFill>
                <a:latin typeface="Times New Roman"/>
                <a:cs typeface="Times New Roman"/>
              </a:rPr>
              <a:t> </a:t>
            </a:r>
            <a:r>
              <a:rPr sz="2350" b="1" spc="120" dirty="0">
                <a:solidFill>
                  <a:srgbClr val="2E3F3C"/>
                </a:solidFill>
                <a:latin typeface="Times New Roman"/>
                <a:cs typeface="Times New Roman"/>
              </a:rPr>
              <a:t>to </a:t>
            </a:r>
            <a:r>
              <a:rPr sz="2350" b="1" spc="-575" dirty="0">
                <a:solidFill>
                  <a:srgbClr val="2E3F3C"/>
                </a:solidFill>
                <a:latin typeface="Times New Roman"/>
                <a:cs typeface="Times New Roman"/>
              </a:rPr>
              <a:t> </a:t>
            </a:r>
            <a:r>
              <a:rPr sz="2350" b="1" spc="-90" dirty="0">
                <a:solidFill>
                  <a:srgbClr val="2E3F3C"/>
                </a:solidFill>
                <a:latin typeface="Times New Roman"/>
                <a:cs typeface="Times New Roman"/>
              </a:rPr>
              <a:t>MMA </a:t>
            </a:r>
            <a:r>
              <a:rPr sz="2350" b="1" spc="25" dirty="0">
                <a:solidFill>
                  <a:srgbClr val="2E3F3C"/>
                </a:solidFill>
                <a:latin typeface="Times New Roman"/>
                <a:cs typeface="Times New Roman"/>
              </a:rPr>
              <a:t>or </a:t>
            </a:r>
            <a:r>
              <a:rPr sz="2350" b="1" spc="-85" dirty="0">
                <a:solidFill>
                  <a:srgbClr val="2E3F3C"/>
                </a:solidFill>
                <a:latin typeface="Times New Roman"/>
                <a:cs typeface="Times New Roman"/>
              </a:rPr>
              <a:t>MMTA. </a:t>
            </a:r>
            <a:r>
              <a:rPr sz="2350" b="1" spc="75" dirty="0">
                <a:solidFill>
                  <a:srgbClr val="2E3F3C"/>
                </a:solidFill>
                <a:latin typeface="Times New Roman"/>
                <a:cs typeface="Times New Roman"/>
              </a:rPr>
              <a:t>However, </a:t>
            </a:r>
            <a:r>
              <a:rPr sz="2350" b="1" spc="100" dirty="0">
                <a:solidFill>
                  <a:srgbClr val="2E3F3C"/>
                </a:solidFill>
                <a:latin typeface="Times New Roman"/>
                <a:cs typeface="Times New Roman"/>
              </a:rPr>
              <a:t>any other </a:t>
            </a:r>
            <a:r>
              <a:rPr sz="2350" b="1" spc="80" dirty="0">
                <a:solidFill>
                  <a:srgbClr val="2E3F3C"/>
                </a:solidFill>
                <a:latin typeface="Times New Roman"/>
                <a:cs typeface="Times New Roman"/>
              </a:rPr>
              <a:t>reproduction </a:t>
            </a:r>
            <a:r>
              <a:rPr sz="2350" b="1" spc="25" dirty="0">
                <a:solidFill>
                  <a:srgbClr val="2E3F3C"/>
                </a:solidFill>
                <a:latin typeface="Times New Roman"/>
                <a:cs typeface="Times New Roman"/>
              </a:rPr>
              <a:t>or </a:t>
            </a:r>
            <a:r>
              <a:rPr sz="2350" b="1" spc="120" dirty="0">
                <a:solidFill>
                  <a:srgbClr val="2E3F3C"/>
                </a:solidFill>
                <a:latin typeface="Times New Roman"/>
                <a:cs typeface="Times New Roman"/>
              </a:rPr>
              <a:t>use </a:t>
            </a:r>
            <a:r>
              <a:rPr sz="2350" b="1" spc="95" dirty="0">
                <a:solidFill>
                  <a:srgbClr val="2E3F3C"/>
                </a:solidFill>
                <a:latin typeface="Times New Roman"/>
                <a:cs typeface="Times New Roman"/>
              </a:rPr>
              <a:t>of </a:t>
            </a:r>
            <a:r>
              <a:rPr sz="2350" b="1" spc="135" dirty="0">
                <a:solidFill>
                  <a:srgbClr val="2E3F3C"/>
                </a:solidFill>
                <a:latin typeface="Times New Roman"/>
                <a:cs typeface="Times New Roman"/>
              </a:rPr>
              <a:t>this </a:t>
            </a:r>
            <a:r>
              <a:rPr sz="2350" b="1" spc="90" dirty="0">
                <a:solidFill>
                  <a:srgbClr val="2E3F3C"/>
                </a:solidFill>
                <a:latin typeface="Times New Roman"/>
                <a:cs typeface="Times New Roman"/>
              </a:rPr>
              <a:t>copyrighted </a:t>
            </a:r>
            <a:r>
              <a:rPr sz="2350" b="1" spc="100" dirty="0">
                <a:solidFill>
                  <a:srgbClr val="2E3F3C"/>
                </a:solidFill>
                <a:latin typeface="Times New Roman"/>
                <a:cs typeface="Times New Roman"/>
              </a:rPr>
              <a:t>material </a:t>
            </a:r>
            <a:r>
              <a:rPr sz="2350" b="1" spc="105" dirty="0">
                <a:solidFill>
                  <a:srgbClr val="2E3F3C"/>
                </a:solidFill>
                <a:latin typeface="Times New Roman"/>
                <a:cs typeface="Times New Roman"/>
              </a:rPr>
              <a:t> </a:t>
            </a:r>
            <a:r>
              <a:rPr sz="2350" b="1" spc="160" dirty="0">
                <a:solidFill>
                  <a:srgbClr val="2E3F3C"/>
                </a:solidFill>
                <a:latin typeface="Times New Roman"/>
                <a:cs typeface="Times New Roman"/>
              </a:rPr>
              <a:t>must</a:t>
            </a:r>
            <a:r>
              <a:rPr sz="2350" b="1" spc="-5" dirty="0">
                <a:solidFill>
                  <a:srgbClr val="2E3F3C"/>
                </a:solidFill>
                <a:latin typeface="Times New Roman"/>
                <a:cs typeface="Times New Roman"/>
              </a:rPr>
              <a:t> </a:t>
            </a:r>
            <a:r>
              <a:rPr sz="2350" b="1" spc="70" dirty="0">
                <a:solidFill>
                  <a:srgbClr val="2E3F3C"/>
                </a:solidFill>
                <a:latin typeface="Times New Roman"/>
                <a:cs typeface="Times New Roman"/>
              </a:rPr>
              <a:t>be</a:t>
            </a:r>
            <a:r>
              <a:rPr sz="2350" b="1" spc="-5" dirty="0">
                <a:solidFill>
                  <a:srgbClr val="2E3F3C"/>
                </a:solidFill>
                <a:latin typeface="Times New Roman"/>
                <a:cs typeface="Times New Roman"/>
              </a:rPr>
              <a:t> </a:t>
            </a:r>
            <a:r>
              <a:rPr sz="2350" b="1" spc="145" dirty="0">
                <a:solidFill>
                  <a:srgbClr val="2E3F3C"/>
                </a:solidFill>
                <a:latin typeface="Times New Roman"/>
                <a:cs typeface="Times New Roman"/>
              </a:rPr>
              <a:t>with</a:t>
            </a:r>
            <a:r>
              <a:rPr sz="2350" b="1" spc="-5" dirty="0">
                <a:solidFill>
                  <a:srgbClr val="2E3F3C"/>
                </a:solidFill>
                <a:latin typeface="Times New Roman"/>
                <a:cs typeface="Times New Roman"/>
              </a:rPr>
              <a:t> </a:t>
            </a:r>
            <a:r>
              <a:rPr sz="2350" b="1" spc="150" dirty="0">
                <a:solidFill>
                  <a:srgbClr val="2E3F3C"/>
                </a:solidFill>
                <a:latin typeface="Times New Roman"/>
                <a:cs typeface="Times New Roman"/>
              </a:rPr>
              <a:t>the</a:t>
            </a:r>
            <a:r>
              <a:rPr sz="2350" b="1" spc="-5" dirty="0">
                <a:solidFill>
                  <a:srgbClr val="2E3F3C"/>
                </a:solidFill>
                <a:latin typeface="Times New Roman"/>
                <a:cs typeface="Times New Roman"/>
              </a:rPr>
              <a:t> </a:t>
            </a:r>
            <a:r>
              <a:rPr sz="2350" b="1" spc="100" dirty="0">
                <a:solidFill>
                  <a:srgbClr val="2E3F3C"/>
                </a:solidFill>
                <a:latin typeface="Times New Roman"/>
                <a:cs typeface="Times New Roman"/>
              </a:rPr>
              <a:t>written</a:t>
            </a:r>
            <a:r>
              <a:rPr sz="2350" b="1" spc="-5" dirty="0">
                <a:solidFill>
                  <a:srgbClr val="2E3F3C"/>
                </a:solidFill>
                <a:latin typeface="Times New Roman"/>
                <a:cs typeface="Times New Roman"/>
              </a:rPr>
              <a:t> </a:t>
            </a:r>
            <a:r>
              <a:rPr sz="2350" b="1" spc="114" dirty="0">
                <a:solidFill>
                  <a:srgbClr val="2E3F3C"/>
                </a:solidFill>
                <a:latin typeface="Times New Roman"/>
                <a:cs typeface="Times New Roman"/>
              </a:rPr>
              <a:t>consent</a:t>
            </a:r>
            <a:r>
              <a:rPr sz="2350" b="1" spc="-5" dirty="0">
                <a:solidFill>
                  <a:srgbClr val="2E3F3C"/>
                </a:solidFill>
                <a:latin typeface="Times New Roman"/>
                <a:cs typeface="Times New Roman"/>
              </a:rPr>
              <a:t> </a:t>
            </a:r>
            <a:r>
              <a:rPr sz="2350" b="1" spc="95" dirty="0">
                <a:solidFill>
                  <a:srgbClr val="2E3F3C"/>
                </a:solidFill>
                <a:latin typeface="Times New Roman"/>
                <a:cs typeface="Times New Roman"/>
              </a:rPr>
              <a:t>of</a:t>
            </a:r>
            <a:r>
              <a:rPr sz="2350" b="1" spc="-10" dirty="0">
                <a:solidFill>
                  <a:srgbClr val="2E3F3C"/>
                </a:solidFill>
                <a:latin typeface="Times New Roman"/>
                <a:cs typeface="Times New Roman"/>
              </a:rPr>
              <a:t> </a:t>
            </a:r>
            <a:r>
              <a:rPr sz="2350" b="1" spc="-60" dirty="0">
                <a:solidFill>
                  <a:srgbClr val="2E3F3C"/>
                </a:solidFill>
                <a:latin typeface="Times New Roman"/>
                <a:cs typeface="Times New Roman"/>
              </a:rPr>
              <a:t>MMA.</a:t>
            </a:r>
            <a:endParaRPr sz="2350">
              <a:latin typeface="Times New Roman"/>
              <a:cs typeface="Times New Roman"/>
            </a:endParaRPr>
          </a:p>
        </p:txBody>
      </p:sp>
      <p:sp>
        <p:nvSpPr>
          <p:cNvPr id="8" name="object 8"/>
          <p:cNvSpPr txBox="1"/>
          <p:nvPr/>
        </p:nvSpPr>
        <p:spPr>
          <a:xfrm>
            <a:off x="784054" y="9409624"/>
            <a:ext cx="302260" cy="711200"/>
          </a:xfrm>
          <a:prstGeom prst="rect">
            <a:avLst/>
          </a:prstGeom>
        </p:spPr>
        <p:txBody>
          <a:bodyPr vert="horz" wrap="square" lIns="0" tIns="12700" rIns="0" bIns="0" rtlCol="0">
            <a:spAutoFit/>
          </a:bodyPr>
          <a:lstStyle/>
          <a:p>
            <a:pPr marL="12700">
              <a:lnSpc>
                <a:spcPct val="100000"/>
              </a:lnSpc>
              <a:spcBef>
                <a:spcPts val="100"/>
              </a:spcBef>
            </a:pPr>
            <a:r>
              <a:rPr sz="4500" b="1" spc="-75" dirty="0">
                <a:solidFill>
                  <a:srgbClr val="8FBEAB"/>
                </a:solidFill>
                <a:latin typeface="Times New Roman"/>
                <a:cs typeface="Times New Roman"/>
              </a:rPr>
              <a:t>3</a:t>
            </a:r>
            <a:endParaRPr sz="45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6515080" cy="10287000"/>
            <a:chOff x="0" y="0"/>
            <a:chExt cx="16515080" cy="10287000"/>
          </a:xfrm>
        </p:grpSpPr>
        <p:pic>
          <p:nvPicPr>
            <p:cNvPr id="3" name="object 3"/>
            <p:cNvPicPr/>
            <p:nvPr/>
          </p:nvPicPr>
          <p:blipFill>
            <a:blip r:embed="rId3" cstate="print"/>
            <a:stretch>
              <a:fillRect/>
            </a:stretch>
          </p:blipFill>
          <p:spPr>
            <a:xfrm>
              <a:off x="0" y="0"/>
              <a:ext cx="8480508" cy="10286999"/>
            </a:xfrm>
            <a:prstGeom prst="rect">
              <a:avLst/>
            </a:prstGeom>
          </p:spPr>
        </p:pic>
        <p:sp>
          <p:nvSpPr>
            <p:cNvPr id="4" name="object 4"/>
            <p:cNvSpPr/>
            <p:nvPr/>
          </p:nvSpPr>
          <p:spPr>
            <a:xfrm>
              <a:off x="5970105" y="970862"/>
              <a:ext cx="10545445" cy="8343265"/>
            </a:xfrm>
            <a:custGeom>
              <a:avLst/>
              <a:gdLst/>
              <a:ahLst/>
              <a:cxnLst/>
              <a:rect l="l" t="t" r="r" b="b"/>
              <a:pathLst>
                <a:path w="10545444" h="8343265">
                  <a:moveTo>
                    <a:pt x="10544863" y="8343057"/>
                  </a:moveTo>
                  <a:lnTo>
                    <a:pt x="0" y="8343057"/>
                  </a:lnTo>
                  <a:lnTo>
                    <a:pt x="0" y="0"/>
                  </a:lnTo>
                  <a:lnTo>
                    <a:pt x="10544863" y="0"/>
                  </a:lnTo>
                  <a:lnTo>
                    <a:pt x="10544863" y="8343057"/>
                  </a:lnTo>
                  <a:close/>
                </a:path>
              </a:pathLst>
            </a:custGeom>
            <a:solidFill>
              <a:srgbClr val="F7F7F2"/>
            </a:solidFill>
          </p:spPr>
          <p:txBody>
            <a:bodyPr wrap="square" lIns="0" tIns="0" rIns="0" bIns="0" rtlCol="0"/>
            <a:lstStyle/>
            <a:p>
              <a:endParaRPr/>
            </a:p>
          </p:txBody>
        </p:sp>
      </p:grpSp>
      <p:sp>
        <p:nvSpPr>
          <p:cNvPr id="5" name="object 5"/>
          <p:cNvSpPr txBox="1"/>
          <p:nvPr/>
        </p:nvSpPr>
        <p:spPr>
          <a:xfrm>
            <a:off x="7103368" y="3162300"/>
            <a:ext cx="7984232" cy="4110741"/>
          </a:xfrm>
          <a:prstGeom prst="rect">
            <a:avLst/>
          </a:prstGeom>
        </p:spPr>
        <p:txBody>
          <a:bodyPr vert="horz" wrap="square" lIns="0" tIns="45085" rIns="0" bIns="0" rtlCol="0">
            <a:spAutoFit/>
          </a:bodyPr>
          <a:lstStyle/>
          <a:p>
            <a:pPr marL="12700" marR="5080">
              <a:lnSpc>
                <a:spcPts val="6380"/>
              </a:lnSpc>
              <a:spcBef>
                <a:spcPts val="355"/>
              </a:spcBef>
            </a:pPr>
            <a:r>
              <a:rPr sz="4800" b="1" spc="-50" dirty="0">
                <a:solidFill>
                  <a:srgbClr val="2E3F3C"/>
                </a:solidFill>
                <a:latin typeface="Times New Roman"/>
                <a:cs typeface="Times New Roman"/>
              </a:rPr>
              <a:t>THE</a:t>
            </a:r>
            <a:r>
              <a:rPr sz="4800" b="1" spc="615" dirty="0">
                <a:solidFill>
                  <a:srgbClr val="2E3F3C"/>
                </a:solidFill>
                <a:latin typeface="Times New Roman"/>
                <a:cs typeface="Times New Roman"/>
              </a:rPr>
              <a:t> </a:t>
            </a:r>
            <a:r>
              <a:rPr sz="4800" b="1" spc="160" dirty="0">
                <a:solidFill>
                  <a:srgbClr val="2E3F3C"/>
                </a:solidFill>
                <a:latin typeface="Times New Roman"/>
                <a:cs typeface="Times New Roman"/>
              </a:rPr>
              <a:t>PURPOSE</a:t>
            </a:r>
            <a:r>
              <a:rPr sz="4800" b="1" spc="620" dirty="0">
                <a:solidFill>
                  <a:srgbClr val="2E3F3C"/>
                </a:solidFill>
                <a:latin typeface="Times New Roman"/>
                <a:cs typeface="Times New Roman"/>
              </a:rPr>
              <a:t> </a:t>
            </a:r>
            <a:r>
              <a:rPr sz="4800" b="1" spc="-120" dirty="0">
                <a:solidFill>
                  <a:srgbClr val="2E3F3C"/>
                </a:solidFill>
                <a:latin typeface="Times New Roman"/>
                <a:cs typeface="Times New Roman"/>
              </a:rPr>
              <a:t>OF</a:t>
            </a:r>
            <a:r>
              <a:rPr sz="4800" b="1" spc="620" dirty="0">
                <a:solidFill>
                  <a:srgbClr val="2E3F3C"/>
                </a:solidFill>
                <a:latin typeface="Times New Roman"/>
                <a:cs typeface="Times New Roman"/>
              </a:rPr>
              <a:t> </a:t>
            </a:r>
            <a:r>
              <a:rPr sz="4800" b="1" spc="114" dirty="0">
                <a:solidFill>
                  <a:srgbClr val="2E3F3C"/>
                </a:solidFill>
                <a:latin typeface="Times New Roman"/>
                <a:cs typeface="Times New Roman"/>
              </a:rPr>
              <a:t>THIS </a:t>
            </a:r>
            <a:r>
              <a:rPr sz="4800" b="1" spc="-1325" dirty="0">
                <a:solidFill>
                  <a:srgbClr val="2E3F3C"/>
                </a:solidFill>
                <a:latin typeface="Times New Roman"/>
                <a:cs typeface="Times New Roman"/>
              </a:rPr>
              <a:t> </a:t>
            </a:r>
            <a:r>
              <a:rPr sz="4800" b="1" spc="95" dirty="0">
                <a:solidFill>
                  <a:srgbClr val="2E3F3C"/>
                </a:solidFill>
                <a:latin typeface="Times New Roman"/>
                <a:cs typeface="Times New Roman"/>
              </a:rPr>
              <a:t>LESSON </a:t>
            </a:r>
            <a:r>
              <a:rPr sz="4800" b="1" spc="120" dirty="0">
                <a:solidFill>
                  <a:srgbClr val="2E3F3C"/>
                </a:solidFill>
                <a:latin typeface="Times New Roman"/>
                <a:cs typeface="Times New Roman"/>
              </a:rPr>
              <a:t>IS </a:t>
            </a:r>
            <a:r>
              <a:rPr sz="4800" b="1" spc="-220" dirty="0">
                <a:solidFill>
                  <a:srgbClr val="2E3F3C"/>
                </a:solidFill>
                <a:latin typeface="Times New Roman"/>
                <a:cs typeface="Times New Roman"/>
              </a:rPr>
              <a:t>TO</a:t>
            </a:r>
            <a:r>
              <a:rPr sz="4800" b="1" spc="894" dirty="0">
                <a:solidFill>
                  <a:srgbClr val="2E3F3C"/>
                </a:solidFill>
                <a:latin typeface="Times New Roman"/>
                <a:cs typeface="Times New Roman"/>
              </a:rPr>
              <a:t> </a:t>
            </a:r>
            <a:r>
              <a:rPr sz="4800" b="1" spc="45" dirty="0">
                <a:solidFill>
                  <a:srgbClr val="2E3F3C"/>
                </a:solidFill>
                <a:latin typeface="Times New Roman"/>
                <a:cs typeface="Times New Roman"/>
              </a:rPr>
              <a:t>LEARN</a:t>
            </a:r>
            <a:r>
              <a:rPr lang="en-US" sz="4800" b="1" spc="45" dirty="0">
                <a:solidFill>
                  <a:srgbClr val="2E3F3C"/>
                </a:solidFill>
                <a:latin typeface="Times New Roman"/>
                <a:cs typeface="Times New Roman"/>
              </a:rPr>
              <a:t> </a:t>
            </a:r>
            <a:r>
              <a:rPr sz="4800" b="1" spc="-370" dirty="0">
                <a:solidFill>
                  <a:srgbClr val="2E3F3C"/>
                </a:solidFill>
                <a:latin typeface="Times New Roman"/>
                <a:cs typeface="Times New Roman"/>
              </a:rPr>
              <a:t>A</a:t>
            </a:r>
            <a:r>
              <a:rPr lang="en-US" sz="4800" b="1" spc="-370" dirty="0">
                <a:solidFill>
                  <a:srgbClr val="2E3F3C"/>
                </a:solidFill>
                <a:latin typeface="Times New Roman"/>
                <a:cs typeface="Times New Roman"/>
              </a:rPr>
              <a:t> </a:t>
            </a:r>
            <a:r>
              <a:rPr sz="4800" b="1" spc="-330" dirty="0">
                <a:solidFill>
                  <a:srgbClr val="2E3F3C"/>
                </a:solidFill>
                <a:latin typeface="Times New Roman"/>
                <a:cs typeface="Times New Roman"/>
              </a:rPr>
              <a:t> </a:t>
            </a:r>
            <a:r>
              <a:rPr sz="4800" b="1" spc="105" dirty="0">
                <a:solidFill>
                  <a:srgbClr val="2E3F3C"/>
                </a:solidFill>
                <a:latin typeface="Times New Roman"/>
                <a:cs typeface="Times New Roman"/>
              </a:rPr>
              <a:t>VARIATION</a:t>
            </a:r>
            <a:r>
              <a:rPr sz="4800" b="1" spc="635" dirty="0">
                <a:solidFill>
                  <a:srgbClr val="2E3F3C"/>
                </a:solidFill>
                <a:latin typeface="Times New Roman"/>
                <a:cs typeface="Times New Roman"/>
              </a:rPr>
              <a:t> </a:t>
            </a:r>
            <a:r>
              <a:rPr sz="4800" b="1" spc="-120" dirty="0">
                <a:solidFill>
                  <a:srgbClr val="2E3F3C"/>
                </a:solidFill>
                <a:latin typeface="Times New Roman"/>
                <a:cs typeface="Times New Roman"/>
              </a:rPr>
              <a:t>OF</a:t>
            </a:r>
            <a:r>
              <a:rPr sz="4800" b="1" spc="635" dirty="0">
                <a:solidFill>
                  <a:srgbClr val="2E3F3C"/>
                </a:solidFill>
                <a:latin typeface="Times New Roman"/>
                <a:cs typeface="Times New Roman"/>
              </a:rPr>
              <a:t> </a:t>
            </a:r>
            <a:r>
              <a:rPr sz="4800" b="1" spc="-370" dirty="0">
                <a:solidFill>
                  <a:srgbClr val="2E3F3C"/>
                </a:solidFill>
                <a:latin typeface="Times New Roman"/>
                <a:cs typeface="Times New Roman"/>
              </a:rPr>
              <a:t>A</a:t>
            </a:r>
            <a:endParaRPr sz="4800" dirty="0">
              <a:latin typeface="Times New Roman"/>
              <a:cs typeface="Times New Roman"/>
            </a:endParaRPr>
          </a:p>
          <a:p>
            <a:pPr marL="12700">
              <a:lnSpc>
                <a:spcPts val="6135"/>
              </a:lnSpc>
            </a:pPr>
            <a:r>
              <a:rPr sz="4800" b="1" spc="125" dirty="0">
                <a:solidFill>
                  <a:srgbClr val="2E3F3C"/>
                </a:solidFill>
                <a:latin typeface="Times New Roman"/>
                <a:cs typeface="Times New Roman"/>
              </a:rPr>
              <a:t>TREND</a:t>
            </a:r>
            <a:r>
              <a:rPr sz="4800" b="1" spc="625" dirty="0">
                <a:solidFill>
                  <a:srgbClr val="2E3F3C"/>
                </a:solidFill>
                <a:latin typeface="Times New Roman"/>
                <a:cs typeface="Times New Roman"/>
              </a:rPr>
              <a:t> </a:t>
            </a:r>
            <a:r>
              <a:rPr sz="4800" b="1" spc="285" dirty="0">
                <a:solidFill>
                  <a:srgbClr val="2E3F3C"/>
                </a:solidFill>
                <a:latin typeface="Times New Roman"/>
                <a:cs typeface="Times New Roman"/>
              </a:rPr>
              <a:t>RUN</a:t>
            </a:r>
            <a:r>
              <a:rPr sz="4800" b="1" spc="630" dirty="0">
                <a:solidFill>
                  <a:srgbClr val="2E3F3C"/>
                </a:solidFill>
                <a:latin typeface="Times New Roman"/>
                <a:cs typeface="Times New Roman"/>
              </a:rPr>
              <a:t> </a:t>
            </a:r>
            <a:r>
              <a:rPr sz="4800" b="1" spc="185" dirty="0">
                <a:solidFill>
                  <a:srgbClr val="2E3F3C"/>
                </a:solidFill>
                <a:latin typeface="Times New Roman"/>
                <a:cs typeface="Times New Roman"/>
              </a:rPr>
              <a:t>UP</a:t>
            </a:r>
            <a:r>
              <a:rPr sz="4800" b="1" spc="625" dirty="0">
                <a:solidFill>
                  <a:srgbClr val="2E3F3C"/>
                </a:solidFill>
                <a:latin typeface="Times New Roman"/>
                <a:cs typeface="Times New Roman"/>
              </a:rPr>
              <a:t> </a:t>
            </a:r>
            <a:r>
              <a:rPr sz="4800" b="1" spc="165" dirty="0">
                <a:solidFill>
                  <a:srgbClr val="2E3F3C"/>
                </a:solidFill>
                <a:latin typeface="Times New Roman"/>
                <a:cs typeface="Times New Roman"/>
              </a:rPr>
              <a:t>AND</a:t>
            </a:r>
            <a:r>
              <a:rPr lang="en-US" sz="4800" b="1" spc="630" dirty="0">
                <a:solidFill>
                  <a:srgbClr val="2E3F3C"/>
                </a:solidFill>
                <a:latin typeface="Times New Roman"/>
                <a:cs typeface="Times New Roman"/>
              </a:rPr>
              <a:t> </a:t>
            </a:r>
            <a:r>
              <a:rPr sz="4800" b="1" spc="-370" dirty="0">
                <a:solidFill>
                  <a:srgbClr val="2E3F3C"/>
                </a:solidFill>
                <a:latin typeface="Times New Roman"/>
                <a:cs typeface="Times New Roman"/>
              </a:rPr>
              <a:t>A</a:t>
            </a:r>
            <a:endParaRPr sz="4800" dirty="0">
              <a:latin typeface="Times New Roman"/>
              <a:cs typeface="Times New Roman"/>
            </a:endParaRPr>
          </a:p>
          <a:p>
            <a:pPr marL="12700">
              <a:lnSpc>
                <a:spcPts val="6395"/>
              </a:lnSpc>
            </a:pPr>
            <a:r>
              <a:rPr sz="4800" b="1" spc="125" dirty="0">
                <a:solidFill>
                  <a:srgbClr val="2E3F3C"/>
                </a:solidFill>
                <a:latin typeface="Times New Roman"/>
                <a:cs typeface="Times New Roman"/>
              </a:rPr>
              <a:t>TREND</a:t>
            </a:r>
            <a:r>
              <a:rPr sz="4800" b="1" spc="615" dirty="0">
                <a:solidFill>
                  <a:srgbClr val="2E3F3C"/>
                </a:solidFill>
                <a:latin typeface="Times New Roman"/>
                <a:cs typeface="Times New Roman"/>
              </a:rPr>
              <a:t> </a:t>
            </a:r>
            <a:r>
              <a:rPr sz="4800" b="1" spc="285" dirty="0">
                <a:solidFill>
                  <a:srgbClr val="2E3F3C"/>
                </a:solidFill>
                <a:latin typeface="Times New Roman"/>
                <a:cs typeface="Times New Roman"/>
              </a:rPr>
              <a:t>RUN</a:t>
            </a:r>
            <a:r>
              <a:rPr sz="4800" b="1" spc="620" dirty="0">
                <a:solidFill>
                  <a:srgbClr val="2E3F3C"/>
                </a:solidFill>
                <a:latin typeface="Times New Roman"/>
                <a:cs typeface="Times New Roman"/>
              </a:rPr>
              <a:t> </a:t>
            </a:r>
            <a:r>
              <a:rPr sz="4800" b="1" spc="195" dirty="0">
                <a:solidFill>
                  <a:srgbClr val="2E3F3C"/>
                </a:solidFill>
                <a:latin typeface="Times New Roman"/>
                <a:cs typeface="Times New Roman"/>
              </a:rPr>
              <a:t>DOWN</a:t>
            </a:r>
            <a:endParaRPr sz="4800" dirty="0">
              <a:latin typeface="Times New Roman"/>
              <a:cs typeface="Times New Roman"/>
            </a:endParaRPr>
          </a:p>
        </p:txBody>
      </p:sp>
      <p:sp>
        <p:nvSpPr>
          <p:cNvPr id="6" name="object 6"/>
          <p:cNvSpPr/>
          <p:nvPr/>
        </p:nvSpPr>
        <p:spPr>
          <a:xfrm>
            <a:off x="683943" y="9357749"/>
            <a:ext cx="685800" cy="929640"/>
          </a:xfrm>
          <a:custGeom>
            <a:avLst/>
            <a:gdLst/>
            <a:ahLst/>
            <a:cxnLst/>
            <a:rect l="l" t="t" r="r" b="b"/>
            <a:pathLst>
              <a:path w="685800" h="929640">
                <a:moveTo>
                  <a:pt x="685799" y="929249"/>
                </a:moveTo>
                <a:lnTo>
                  <a:pt x="0" y="929249"/>
                </a:lnTo>
                <a:lnTo>
                  <a:pt x="0" y="0"/>
                </a:lnTo>
                <a:lnTo>
                  <a:pt x="685799" y="0"/>
                </a:lnTo>
                <a:lnTo>
                  <a:pt x="685799" y="929249"/>
                </a:lnTo>
                <a:close/>
              </a:path>
            </a:pathLst>
          </a:custGeom>
          <a:solidFill>
            <a:srgbClr val="F7F7F2"/>
          </a:solidFill>
        </p:spPr>
        <p:txBody>
          <a:bodyPr wrap="square" lIns="0" tIns="0" rIns="0" bIns="0" rtlCol="0"/>
          <a:lstStyle/>
          <a:p>
            <a:endParaRPr/>
          </a:p>
        </p:txBody>
      </p:sp>
      <p:sp>
        <p:nvSpPr>
          <p:cNvPr id="7" name="object 7"/>
          <p:cNvSpPr txBox="1"/>
          <p:nvPr/>
        </p:nvSpPr>
        <p:spPr>
          <a:xfrm>
            <a:off x="839688" y="9358762"/>
            <a:ext cx="391160" cy="925830"/>
          </a:xfrm>
          <a:prstGeom prst="rect">
            <a:avLst/>
          </a:prstGeom>
        </p:spPr>
        <p:txBody>
          <a:bodyPr vert="horz" wrap="square" lIns="0" tIns="63500" rIns="0" bIns="0" rtlCol="0">
            <a:spAutoFit/>
          </a:bodyPr>
          <a:lstStyle/>
          <a:p>
            <a:pPr marL="38100">
              <a:lnSpc>
                <a:spcPct val="100000"/>
              </a:lnSpc>
              <a:spcBef>
                <a:spcPts val="500"/>
              </a:spcBef>
            </a:pPr>
            <a:fld id="{81D60167-4931-47E6-BA6A-407CBD079E47}" type="slidenum">
              <a:rPr sz="4500" b="1" spc="125" dirty="0">
                <a:solidFill>
                  <a:srgbClr val="8FBEAB"/>
                </a:solidFill>
                <a:latin typeface="Times New Roman"/>
                <a:cs typeface="Times New Roman"/>
              </a:rPr>
              <a:t>4</a:t>
            </a:fld>
            <a:endParaRPr sz="45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3"/>
            <a:ext cx="7781791" cy="10286996"/>
          </a:xfrm>
          <a:prstGeom prst="rect">
            <a:avLst/>
          </a:prstGeom>
        </p:spPr>
      </p:pic>
      <p:sp>
        <p:nvSpPr>
          <p:cNvPr id="3" name="object 3"/>
          <p:cNvSpPr txBox="1">
            <a:spLocks noGrp="1"/>
          </p:cNvSpPr>
          <p:nvPr>
            <p:ph type="title"/>
          </p:nvPr>
        </p:nvSpPr>
        <p:spPr>
          <a:xfrm>
            <a:off x="6475991" y="765676"/>
            <a:ext cx="11229975" cy="2819400"/>
          </a:xfrm>
          <a:prstGeom prst="rect">
            <a:avLst/>
          </a:prstGeom>
          <a:solidFill>
            <a:srgbClr val="8FBEAB"/>
          </a:solidFill>
        </p:spPr>
        <p:txBody>
          <a:bodyPr vert="horz" wrap="square" lIns="0" tIns="420370" rIns="0" bIns="0" rtlCol="0">
            <a:spAutoFit/>
          </a:bodyPr>
          <a:lstStyle/>
          <a:p>
            <a:pPr marL="739140" marR="1941830">
              <a:lnSpc>
                <a:spcPct val="100000"/>
              </a:lnSpc>
              <a:spcBef>
                <a:spcPts val="3310"/>
              </a:spcBef>
            </a:pPr>
            <a:r>
              <a:rPr sz="6000" spc="320" dirty="0">
                <a:solidFill>
                  <a:srgbClr val="F7F7F2"/>
                </a:solidFill>
              </a:rPr>
              <a:t>In</a:t>
            </a:r>
            <a:r>
              <a:rPr sz="6000" spc="350" dirty="0">
                <a:solidFill>
                  <a:srgbClr val="F7F7F2"/>
                </a:solidFill>
              </a:rPr>
              <a:t> </a:t>
            </a:r>
            <a:r>
              <a:rPr sz="6000" spc="490" dirty="0">
                <a:solidFill>
                  <a:srgbClr val="F7F7F2"/>
                </a:solidFill>
              </a:rPr>
              <a:t>this</a:t>
            </a:r>
            <a:r>
              <a:rPr sz="6000" spc="350" dirty="0">
                <a:solidFill>
                  <a:srgbClr val="F7F7F2"/>
                </a:solidFill>
              </a:rPr>
              <a:t> </a:t>
            </a:r>
            <a:r>
              <a:rPr sz="6000" spc="480" dirty="0">
                <a:solidFill>
                  <a:srgbClr val="F7F7F2"/>
                </a:solidFill>
              </a:rPr>
              <a:t>lesson,</a:t>
            </a:r>
            <a:r>
              <a:rPr sz="6000" spc="350" dirty="0">
                <a:solidFill>
                  <a:srgbClr val="F7F7F2"/>
                </a:solidFill>
              </a:rPr>
              <a:t> </a:t>
            </a:r>
            <a:r>
              <a:rPr sz="6000" spc="450" dirty="0">
                <a:solidFill>
                  <a:srgbClr val="F7F7F2"/>
                </a:solidFill>
              </a:rPr>
              <a:t>you</a:t>
            </a:r>
            <a:r>
              <a:rPr sz="6000" spc="350" dirty="0">
                <a:solidFill>
                  <a:srgbClr val="F7F7F2"/>
                </a:solidFill>
              </a:rPr>
              <a:t> </a:t>
            </a:r>
            <a:r>
              <a:rPr sz="6000" spc="480" dirty="0">
                <a:solidFill>
                  <a:srgbClr val="F7F7F2"/>
                </a:solidFill>
              </a:rPr>
              <a:t>will </a:t>
            </a:r>
            <a:r>
              <a:rPr sz="6000" spc="-1485" dirty="0">
                <a:solidFill>
                  <a:srgbClr val="F7F7F2"/>
                </a:solidFill>
              </a:rPr>
              <a:t> </a:t>
            </a:r>
            <a:r>
              <a:rPr sz="6000" spc="365" dirty="0">
                <a:solidFill>
                  <a:srgbClr val="F7F7F2"/>
                </a:solidFill>
              </a:rPr>
              <a:t>learn</a:t>
            </a:r>
            <a:r>
              <a:rPr sz="6000" spc="345" dirty="0">
                <a:solidFill>
                  <a:srgbClr val="F7F7F2"/>
                </a:solidFill>
              </a:rPr>
              <a:t> </a:t>
            </a:r>
            <a:r>
              <a:rPr sz="6000" spc="520" dirty="0">
                <a:solidFill>
                  <a:srgbClr val="F7F7F2"/>
                </a:solidFill>
              </a:rPr>
              <a:t>the</a:t>
            </a:r>
            <a:r>
              <a:rPr sz="6000" spc="350" dirty="0">
                <a:solidFill>
                  <a:srgbClr val="F7F7F2"/>
                </a:solidFill>
              </a:rPr>
              <a:t> </a:t>
            </a:r>
            <a:r>
              <a:rPr sz="6000" spc="455" dirty="0">
                <a:solidFill>
                  <a:srgbClr val="F7F7F2"/>
                </a:solidFill>
              </a:rPr>
              <a:t>following:</a:t>
            </a:r>
            <a:endParaRPr sz="6000"/>
          </a:p>
        </p:txBody>
      </p:sp>
      <p:sp>
        <p:nvSpPr>
          <p:cNvPr id="4" name="object 4"/>
          <p:cNvSpPr/>
          <p:nvPr/>
        </p:nvSpPr>
        <p:spPr>
          <a:xfrm>
            <a:off x="590333" y="9357749"/>
            <a:ext cx="685800" cy="929640"/>
          </a:xfrm>
          <a:custGeom>
            <a:avLst/>
            <a:gdLst/>
            <a:ahLst/>
            <a:cxnLst/>
            <a:rect l="l" t="t" r="r" b="b"/>
            <a:pathLst>
              <a:path w="685800" h="929640">
                <a:moveTo>
                  <a:pt x="685799" y="929249"/>
                </a:moveTo>
                <a:lnTo>
                  <a:pt x="0" y="929249"/>
                </a:lnTo>
                <a:lnTo>
                  <a:pt x="0" y="0"/>
                </a:lnTo>
                <a:lnTo>
                  <a:pt x="685799" y="0"/>
                </a:lnTo>
                <a:lnTo>
                  <a:pt x="685799" y="929249"/>
                </a:lnTo>
                <a:close/>
              </a:path>
            </a:pathLst>
          </a:custGeom>
          <a:solidFill>
            <a:srgbClr val="8FBEAB"/>
          </a:solidFill>
        </p:spPr>
        <p:txBody>
          <a:bodyPr wrap="square" lIns="0" tIns="0" rIns="0" bIns="0" rtlCol="0"/>
          <a:lstStyle/>
          <a:p>
            <a:endParaRPr/>
          </a:p>
        </p:txBody>
      </p:sp>
      <p:sp>
        <p:nvSpPr>
          <p:cNvPr id="5" name="object 5"/>
          <p:cNvSpPr txBox="1">
            <a:spLocks noGrp="1"/>
          </p:cNvSpPr>
          <p:nvPr>
            <p:ph type="body" idx="1"/>
          </p:nvPr>
        </p:nvSpPr>
        <p:spPr>
          <a:xfrm>
            <a:off x="2190975" y="4762500"/>
            <a:ext cx="15514991" cy="3618683"/>
          </a:xfrm>
          <a:prstGeom prst="rect">
            <a:avLst/>
          </a:prstGeom>
        </p:spPr>
        <p:txBody>
          <a:bodyPr vert="horz" wrap="square" lIns="0" tIns="12065" rIns="0" bIns="0" rtlCol="0">
            <a:spAutoFit/>
          </a:bodyPr>
          <a:lstStyle/>
          <a:p>
            <a:pPr marL="6914515" marR="360680">
              <a:lnSpc>
                <a:spcPct val="117000"/>
              </a:lnSpc>
              <a:spcBef>
                <a:spcPts val="95"/>
              </a:spcBef>
              <a:buAutoNum type="arabicParenR"/>
              <a:tabLst>
                <a:tab pos="7618730" algn="l"/>
              </a:tabLst>
            </a:pPr>
            <a:r>
              <a:rPr lang="en-US" sz="5400" spc="65" dirty="0"/>
              <a:t> </a:t>
            </a:r>
            <a:r>
              <a:rPr sz="5400" spc="65" dirty="0"/>
              <a:t>Criteria</a:t>
            </a:r>
            <a:r>
              <a:rPr sz="5400" spc="-25" dirty="0"/>
              <a:t> </a:t>
            </a:r>
            <a:r>
              <a:rPr sz="5400" spc="110" dirty="0"/>
              <a:t>for</a:t>
            </a:r>
            <a:r>
              <a:rPr sz="5400" spc="-20" dirty="0"/>
              <a:t> </a:t>
            </a:r>
            <a:r>
              <a:rPr sz="5400" spc="45" dirty="0"/>
              <a:t>“On</a:t>
            </a:r>
            <a:r>
              <a:rPr sz="5400" spc="-20" dirty="0"/>
              <a:t> </a:t>
            </a:r>
            <a:r>
              <a:rPr sz="5400" spc="275" dirty="0"/>
              <a:t>edge, </a:t>
            </a:r>
            <a:r>
              <a:rPr sz="5400" spc="-1345" dirty="0"/>
              <a:t> </a:t>
            </a:r>
            <a:r>
              <a:rPr sz="5400" spc="80" dirty="0"/>
              <a:t>Trend</a:t>
            </a:r>
            <a:r>
              <a:rPr sz="5400" spc="-10" dirty="0"/>
              <a:t> </a:t>
            </a:r>
            <a:r>
              <a:rPr sz="5400" spc="195" dirty="0"/>
              <a:t>Run”</a:t>
            </a:r>
            <a:r>
              <a:rPr sz="5400" spc="-5" dirty="0"/>
              <a:t> </a:t>
            </a:r>
            <a:r>
              <a:rPr sz="5400" spc="395" dirty="0"/>
              <a:t>up/down</a:t>
            </a:r>
          </a:p>
          <a:p>
            <a:pPr marL="6901815">
              <a:lnSpc>
                <a:spcPct val="100000"/>
              </a:lnSpc>
              <a:spcBef>
                <a:spcPts val="20"/>
              </a:spcBef>
              <a:buClr>
                <a:srgbClr val="2E3F3C"/>
              </a:buClr>
              <a:buFont typeface="Times New Roman"/>
              <a:buAutoNum type="arabicParenR"/>
            </a:pPr>
            <a:endParaRPr sz="5400" dirty="0"/>
          </a:p>
          <a:p>
            <a:pPr marL="7716520" indent="-802640">
              <a:lnSpc>
                <a:spcPct val="100000"/>
              </a:lnSpc>
              <a:buAutoNum type="arabicParenR"/>
              <a:tabLst>
                <a:tab pos="7717155" algn="l"/>
              </a:tabLst>
            </a:pPr>
            <a:r>
              <a:rPr sz="5400" spc="185" dirty="0"/>
              <a:t>Pauses</a:t>
            </a:r>
            <a:r>
              <a:rPr sz="5400" spc="-10" dirty="0"/>
              <a:t> </a:t>
            </a:r>
            <a:r>
              <a:rPr sz="5400" spc="400" dirty="0"/>
              <a:t>in</a:t>
            </a:r>
            <a:r>
              <a:rPr sz="5400" spc="-10" dirty="0"/>
              <a:t> </a:t>
            </a:r>
            <a:r>
              <a:rPr sz="5400" spc="60" dirty="0"/>
              <a:t>a</a:t>
            </a:r>
            <a:r>
              <a:rPr sz="5400" spc="-10" dirty="0"/>
              <a:t> </a:t>
            </a:r>
            <a:r>
              <a:rPr sz="5400" spc="80" dirty="0"/>
              <a:t>Trend</a:t>
            </a:r>
            <a:r>
              <a:rPr sz="5400" spc="-10" dirty="0"/>
              <a:t> </a:t>
            </a:r>
            <a:r>
              <a:rPr sz="5400" spc="254" dirty="0"/>
              <a:t>Run</a:t>
            </a:r>
          </a:p>
        </p:txBody>
      </p:sp>
      <p:sp>
        <p:nvSpPr>
          <p:cNvPr id="6" name="object 6"/>
          <p:cNvSpPr txBox="1"/>
          <p:nvPr/>
        </p:nvSpPr>
        <p:spPr>
          <a:xfrm>
            <a:off x="737653" y="9357359"/>
            <a:ext cx="391160" cy="756617"/>
          </a:xfrm>
          <a:prstGeom prst="rect">
            <a:avLst/>
          </a:prstGeom>
        </p:spPr>
        <p:txBody>
          <a:bodyPr vert="horz" wrap="square" lIns="0" tIns="63500" rIns="0" bIns="0" rtlCol="0">
            <a:spAutoFit/>
          </a:bodyPr>
          <a:lstStyle/>
          <a:p>
            <a:pPr marL="38100">
              <a:lnSpc>
                <a:spcPct val="100000"/>
              </a:lnSpc>
              <a:spcBef>
                <a:spcPts val="500"/>
              </a:spcBef>
            </a:pPr>
            <a:fld id="{81D60167-4931-47E6-BA6A-407CBD079E47}" type="slidenum">
              <a:rPr sz="4500" b="1" spc="125" dirty="0">
                <a:solidFill>
                  <a:srgbClr val="F7F7F2"/>
                </a:solidFill>
                <a:latin typeface="Times New Roman"/>
                <a:cs typeface="Times New Roman"/>
              </a:rPr>
              <a:t>5</a:t>
            </a:fld>
            <a:endParaRPr sz="4500" dirty="0">
              <a:solidFill>
                <a:srgbClr val="F7F7F2"/>
              </a:solidFill>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6305550" cy="9357995"/>
          </a:xfrm>
          <a:prstGeom prst="rect">
            <a:avLst/>
          </a:prstGeom>
          <a:solidFill>
            <a:srgbClr val="8FBEAB"/>
          </a:solidFill>
        </p:spPr>
        <p:txBody>
          <a:bodyPr vert="horz" wrap="square" lIns="0" tIns="982344" rIns="0" bIns="0" rtlCol="0">
            <a:spAutoFit/>
          </a:bodyPr>
          <a:lstStyle/>
          <a:p>
            <a:pPr marL="207010" marR="95250">
              <a:lnSpc>
                <a:spcPts val="6830"/>
              </a:lnSpc>
              <a:spcBef>
                <a:spcPts val="7734"/>
              </a:spcBef>
            </a:pPr>
            <a:r>
              <a:rPr sz="5700" spc="90" dirty="0">
                <a:solidFill>
                  <a:srgbClr val="F7F7F2"/>
                </a:solidFill>
              </a:rPr>
              <a:t>“ON</a:t>
            </a:r>
            <a:r>
              <a:rPr sz="5700" spc="330" dirty="0">
                <a:solidFill>
                  <a:srgbClr val="F7F7F2"/>
                </a:solidFill>
              </a:rPr>
              <a:t> </a:t>
            </a:r>
            <a:r>
              <a:rPr sz="5700" spc="-30" dirty="0">
                <a:solidFill>
                  <a:srgbClr val="F7F7F2"/>
                </a:solidFill>
              </a:rPr>
              <a:t>EDGE, </a:t>
            </a:r>
            <a:r>
              <a:rPr sz="5700" spc="-25" dirty="0">
                <a:solidFill>
                  <a:srgbClr val="F7F7F2"/>
                </a:solidFill>
              </a:rPr>
              <a:t> </a:t>
            </a:r>
            <a:r>
              <a:rPr sz="5700" spc="-10" dirty="0">
                <a:solidFill>
                  <a:srgbClr val="F7F7F2"/>
                </a:solidFill>
              </a:rPr>
              <a:t>TREND</a:t>
            </a:r>
            <a:r>
              <a:rPr sz="5700" spc="305" dirty="0">
                <a:solidFill>
                  <a:srgbClr val="F7F7F2"/>
                </a:solidFill>
              </a:rPr>
              <a:t> </a:t>
            </a:r>
            <a:r>
              <a:rPr sz="5700" spc="180" dirty="0">
                <a:solidFill>
                  <a:srgbClr val="F7F7F2"/>
                </a:solidFill>
              </a:rPr>
              <a:t>RUN</a:t>
            </a:r>
            <a:r>
              <a:rPr sz="5700" spc="305" dirty="0">
                <a:solidFill>
                  <a:srgbClr val="F7F7F2"/>
                </a:solidFill>
              </a:rPr>
              <a:t> </a:t>
            </a:r>
            <a:r>
              <a:rPr sz="5700" spc="130" dirty="0">
                <a:solidFill>
                  <a:srgbClr val="F7F7F2"/>
                </a:solidFill>
              </a:rPr>
              <a:t>UP”</a:t>
            </a:r>
            <a:endParaRPr sz="5700" dirty="0"/>
          </a:p>
        </p:txBody>
      </p:sp>
      <p:pic>
        <p:nvPicPr>
          <p:cNvPr id="3" name="object 3"/>
          <p:cNvPicPr/>
          <p:nvPr/>
        </p:nvPicPr>
        <p:blipFill>
          <a:blip r:embed="rId3" cstate="print"/>
          <a:stretch>
            <a:fillRect/>
          </a:stretch>
        </p:blipFill>
        <p:spPr>
          <a:xfrm>
            <a:off x="14863230" y="850488"/>
            <a:ext cx="3424768" cy="8503877"/>
          </a:xfrm>
          <a:prstGeom prst="rect">
            <a:avLst/>
          </a:prstGeom>
        </p:spPr>
      </p:pic>
      <p:sp>
        <p:nvSpPr>
          <p:cNvPr id="4" name="object 4"/>
          <p:cNvSpPr txBox="1"/>
          <p:nvPr/>
        </p:nvSpPr>
        <p:spPr>
          <a:xfrm>
            <a:off x="6871382" y="752165"/>
            <a:ext cx="10534650" cy="9036685"/>
          </a:xfrm>
          <a:prstGeom prst="rect">
            <a:avLst/>
          </a:prstGeom>
        </p:spPr>
        <p:txBody>
          <a:bodyPr vert="horz" wrap="square" lIns="0" tIns="106680" rIns="0" bIns="0" rtlCol="0">
            <a:spAutoFit/>
          </a:bodyPr>
          <a:lstStyle/>
          <a:p>
            <a:pPr marL="408305" indent="-396240">
              <a:lnSpc>
                <a:spcPct val="100000"/>
              </a:lnSpc>
              <a:spcBef>
                <a:spcPts val="840"/>
              </a:spcBef>
              <a:buChar char="•"/>
              <a:tabLst>
                <a:tab pos="408305" algn="l"/>
                <a:tab pos="408940" algn="l"/>
                <a:tab pos="2907665" algn="l"/>
                <a:tab pos="4209415" algn="l"/>
                <a:tab pos="6981190" algn="l"/>
              </a:tabLst>
            </a:pPr>
            <a:r>
              <a:rPr sz="3600" b="1" spc="-40" dirty="0">
                <a:solidFill>
                  <a:srgbClr val="2E3F3C"/>
                </a:solidFill>
                <a:latin typeface="Times New Roman"/>
                <a:cs typeface="Times New Roman"/>
              </a:rPr>
              <a:t>M</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75" dirty="0">
                <a:solidFill>
                  <a:srgbClr val="2E3F3C"/>
                </a:solidFill>
                <a:latin typeface="Times New Roman"/>
                <a:cs typeface="Times New Roman"/>
              </a:rPr>
              <a:t>K</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dirty="0">
                <a:solidFill>
                  <a:srgbClr val="2E3F3C"/>
                </a:solidFill>
                <a:latin typeface="Times New Roman"/>
                <a:cs typeface="Times New Roman"/>
              </a:rPr>
              <a:t>	</a:t>
            </a:r>
            <a:r>
              <a:rPr sz="3600" b="1" spc="-320"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200" dirty="0">
                <a:solidFill>
                  <a:srgbClr val="2E3F3C"/>
                </a:solidFill>
                <a:latin typeface="Times New Roman"/>
                <a:cs typeface="Times New Roman"/>
              </a:rPr>
              <a:t>N</a:t>
            </a:r>
            <a:r>
              <a:rPr sz="3600" b="1"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P</a:t>
            </a:r>
            <a:r>
              <a:rPr sz="3600" b="1" spc="-430" dirty="0">
                <a:solidFill>
                  <a:srgbClr val="2E3F3C"/>
                </a:solidFill>
                <a:latin typeface="Times New Roman"/>
                <a:cs typeface="Times New Roman"/>
              </a:rPr>
              <a:t> </a:t>
            </a:r>
            <a:r>
              <a:rPr sz="3600" b="1" spc="-204" dirty="0">
                <a:solidFill>
                  <a:srgbClr val="2E3F3C"/>
                </a:solidFill>
                <a:latin typeface="Times New Roman"/>
                <a:cs typeface="Times New Roman"/>
              </a:rPr>
              <a:t>G</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dirty="0">
                <a:solidFill>
                  <a:srgbClr val="2E3F3C"/>
                </a:solidFill>
                <a:latin typeface="Times New Roman"/>
                <a:cs typeface="Times New Roman"/>
              </a:rPr>
              <a:t>	</a:t>
            </a:r>
            <a:r>
              <a:rPr sz="3600" b="1" spc="-130" dirty="0">
                <a:solidFill>
                  <a:srgbClr val="2E3F3C"/>
                </a:solidFill>
                <a:latin typeface="Times New Roman"/>
                <a:cs typeface="Times New Roman"/>
              </a:rPr>
              <a:t>F</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40" dirty="0">
                <a:solidFill>
                  <a:srgbClr val="2E3F3C"/>
                </a:solidFill>
                <a:latin typeface="Times New Roman"/>
                <a:cs typeface="Times New Roman"/>
              </a:rPr>
              <a:t>M</a:t>
            </a:r>
            <a:endParaRPr sz="3600" dirty="0">
              <a:latin typeface="Times New Roman"/>
              <a:cs typeface="Times New Roman"/>
            </a:endParaRPr>
          </a:p>
          <a:p>
            <a:pPr marL="12700" marR="5080">
              <a:lnSpc>
                <a:spcPct val="117300"/>
              </a:lnSpc>
              <a:tabLst>
                <a:tab pos="1352550" algn="l"/>
                <a:tab pos="2220595" algn="l"/>
                <a:tab pos="2736215" algn="l"/>
                <a:tab pos="2756535" algn="l"/>
                <a:tab pos="3470910" algn="l"/>
                <a:tab pos="4199255" algn="l"/>
                <a:tab pos="6105525" algn="l"/>
                <a:tab pos="6412865" algn="l"/>
                <a:tab pos="8411210" algn="l"/>
                <a:tab pos="9671050" algn="l"/>
              </a:tabLst>
            </a:pPr>
            <a:r>
              <a:rPr sz="3600" b="1" spc="670" dirty="0">
                <a:solidFill>
                  <a:srgbClr val="2E3F3C"/>
                </a:solidFill>
                <a:latin typeface="Times New Roman"/>
                <a:cs typeface="Times New Roman"/>
              </a:rPr>
              <a:t>N</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130" dirty="0">
                <a:solidFill>
                  <a:srgbClr val="2E3F3C"/>
                </a:solidFill>
                <a:latin typeface="Times New Roman"/>
                <a:cs typeface="Times New Roman"/>
              </a:rPr>
              <a:t>F</a:t>
            </a:r>
            <a:r>
              <a:rPr sz="3600" b="1"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dirty="0">
                <a:solidFill>
                  <a:srgbClr val="2E3F3C"/>
                </a:solidFill>
                <a:latin typeface="Times New Roman"/>
                <a:cs typeface="Times New Roman"/>
              </a:rPr>
              <a:t>	</a:t>
            </a:r>
            <a:r>
              <a:rPr sz="3600" b="1" spc="-785" dirty="0">
                <a:solidFill>
                  <a:srgbClr val="2E3F3C"/>
                </a:solidFill>
                <a:latin typeface="Times New Roman"/>
                <a:cs typeface="Times New Roman"/>
              </a:rPr>
              <a:t> </a:t>
            </a:r>
            <a:r>
              <a:rPr sz="3600" b="1" spc="-320"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5" dirty="0">
                <a:solidFill>
                  <a:srgbClr val="2E3F3C"/>
                </a:solidFill>
                <a:latin typeface="Times New Roman"/>
                <a:cs typeface="Times New Roman"/>
              </a:rPr>
              <a:t>B</a:t>
            </a:r>
            <a:r>
              <a:rPr sz="3600" b="1" spc="-430"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35" dirty="0">
                <a:solidFill>
                  <a:srgbClr val="2E3F3C"/>
                </a:solidFill>
                <a:latin typeface="Times New Roman"/>
                <a:cs typeface="Times New Roman"/>
              </a:rPr>
              <a:t>V</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5" dirty="0">
                <a:solidFill>
                  <a:srgbClr val="2E3F3C"/>
                </a:solidFill>
                <a:latin typeface="Times New Roman"/>
                <a:cs typeface="Times New Roman"/>
              </a:rPr>
              <a:t>H</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10" dirty="0">
                <a:solidFill>
                  <a:srgbClr val="2E3F3C"/>
                </a:solidFill>
                <a:latin typeface="Times New Roman"/>
                <a:cs typeface="Times New Roman"/>
              </a:rPr>
              <a:t>P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15" dirty="0">
                <a:solidFill>
                  <a:srgbClr val="2E3F3C"/>
                </a:solidFill>
                <a:latin typeface="Times New Roman"/>
                <a:cs typeface="Times New Roman"/>
              </a:rPr>
              <a:t>D</a:t>
            </a:r>
            <a:r>
              <a:rPr sz="3600" b="1"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W</a:t>
            </a:r>
            <a:r>
              <a:rPr sz="3600" b="1" dirty="0">
                <a:solidFill>
                  <a:srgbClr val="2E3F3C"/>
                </a:solidFill>
                <a:latin typeface="Times New Roman"/>
                <a:cs typeface="Times New Roman"/>
              </a:rPr>
              <a:t>	</a:t>
            </a:r>
            <a:r>
              <a:rPr sz="3600" b="1" spc="-320"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150" dirty="0">
                <a:solidFill>
                  <a:srgbClr val="2E3F3C"/>
                </a:solidFill>
                <a:latin typeface="Times New Roman"/>
                <a:cs typeface="Times New Roman"/>
              </a:rPr>
              <a:t>Y</a:t>
            </a:r>
            <a:r>
              <a:rPr sz="3600" b="1" spc="-430" dirty="0">
                <a:solidFill>
                  <a:srgbClr val="2E3F3C"/>
                </a:solidFill>
                <a:latin typeface="Times New Roman"/>
                <a:cs typeface="Times New Roman"/>
              </a:rPr>
              <a:t> </a:t>
            </a:r>
            <a:r>
              <a:rPr sz="3600" b="1" spc="-320"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dirty="0">
                <a:solidFill>
                  <a:srgbClr val="2E3F3C"/>
                </a:solidFill>
                <a:latin typeface="Times New Roman"/>
                <a:cs typeface="Times New Roman"/>
              </a:rPr>
              <a:t>	</a:t>
            </a:r>
            <a:r>
              <a:rPr sz="3600" b="1" spc="5" dirty="0">
                <a:solidFill>
                  <a:srgbClr val="2E3F3C"/>
                </a:solidFill>
                <a:latin typeface="Times New Roman"/>
                <a:cs typeface="Times New Roman"/>
              </a:rPr>
              <a:t>H</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204" dirty="0">
                <a:solidFill>
                  <a:srgbClr val="2E3F3C"/>
                </a:solidFill>
                <a:latin typeface="Times New Roman"/>
                <a:cs typeface="Times New Roman"/>
              </a:rPr>
              <a:t>G</a:t>
            </a:r>
            <a:r>
              <a:rPr sz="3600" b="1" spc="-430" dirty="0">
                <a:solidFill>
                  <a:srgbClr val="2E3F3C"/>
                </a:solidFill>
                <a:latin typeface="Times New Roman"/>
                <a:cs typeface="Times New Roman"/>
              </a:rPr>
              <a:t> </a:t>
            </a:r>
            <a:r>
              <a:rPr sz="3600" b="1" spc="5" dirty="0">
                <a:solidFill>
                  <a:srgbClr val="2E3F3C"/>
                </a:solidFill>
                <a:latin typeface="Times New Roman"/>
                <a:cs typeface="Times New Roman"/>
              </a:rPr>
              <a:t>H</a:t>
            </a:r>
            <a:endParaRPr sz="3600" dirty="0">
              <a:latin typeface="Times New Roman"/>
              <a:cs typeface="Times New Roman"/>
            </a:endParaRPr>
          </a:p>
          <a:p>
            <a:pPr marL="408305" indent="-396240">
              <a:lnSpc>
                <a:spcPct val="100000"/>
              </a:lnSpc>
              <a:spcBef>
                <a:spcPts val="750"/>
              </a:spcBef>
              <a:buChar char="•"/>
              <a:tabLst>
                <a:tab pos="408305" algn="l"/>
                <a:tab pos="408940" algn="l"/>
                <a:tab pos="1276350" algn="l"/>
                <a:tab pos="3117215" algn="l"/>
                <a:tab pos="5116195" algn="l"/>
                <a:tab pos="7797800" algn="l"/>
              </a:tabLst>
            </a:pP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5" dirty="0">
                <a:solidFill>
                  <a:srgbClr val="2E3F3C"/>
                </a:solidFill>
                <a:latin typeface="Times New Roman"/>
                <a:cs typeface="Times New Roman"/>
              </a:rPr>
              <a:t>B</a:t>
            </a:r>
            <a:r>
              <a:rPr sz="3600" b="1" spc="-430"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35" dirty="0">
                <a:solidFill>
                  <a:srgbClr val="2E3F3C"/>
                </a:solidFill>
                <a:latin typeface="Times New Roman"/>
                <a:cs typeface="Times New Roman"/>
              </a:rPr>
              <a:t>V</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204" dirty="0">
                <a:solidFill>
                  <a:srgbClr val="2E3F3C"/>
                </a:solidFill>
                <a:latin typeface="Times New Roman"/>
                <a:cs typeface="Times New Roman"/>
              </a:rPr>
              <a:t>G</a:t>
            </a:r>
            <a:r>
              <a:rPr sz="3600" b="1" dirty="0">
                <a:solidFill>
                  <a:srgbClr val="2E3F3C"/>
                </a:solidFill>
                <a:latin typeface="Times New Roman"/>
                <a:cs typeface="Times New Roman"/>
              </a:rPr>
              <a:t>	</a:t>
            </a:r>
            <a:r>
              <a:rPr sz="3600" b="1" spc="-320"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150" dirty="0">
                <a:solidFill>
                  <a:srgbClr val="2E3F3C"/>
                </a:solidFill>
                <a:latin typeface="Times New Roman"/>
                <a:cs typeface="Times New Roman"/>
              </a:rPr>
              <a:t>Y</a:t>
            </a:r>
            <a:r>
              <a:rPr sz="3600" b="1" spc="-430" dirty="0">
                <a:solidFill>
                  <a:srgbClr val="2E3F3C"/>
                </a:solidFill>
                <a:latin typeface="Times New Roman"/>
                <a:cs typeface="Times New Roman"/>
              </a:rPr>
              <a:t> </a:t>
            </a:r>
            <a:r>
              <a:rPr sz="3600" b="1" spc="-320"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endParaRPr sz="3600" dirty="0">
              <a:latin typeface="Times New Roman"/>
              <a:cs typeface="Times New Roman"/>
            </a:endParaRPr>
          </a:p>
          <a:p>
            <a:pPr marL="12700">
              <a:lnSpc>
                <a:spcPct val="100000"/>
              </a:lnSpc>
              <a:spcBef>
                <a:spcPts val="745"/>
              </a:spcBef>
              <a:tabLst>
                <a:tab pos="1852930" algn="l"/>
                <a:tab pos="4112895" algn="l"/>
                <a:tab pos="4846955" algn="l"/>
                <a:tab pos="6875145" algn="l"/>
                <a:tab pos="8780780" algn="l"/>
              </a:tabLst>
            </a:pPr>
            <a:r>
              <a:rPr sz="3600" b="1" spc="5" dirty="0">
                <a:solidFill>
                  <a:srgbClr val="2E3F3C"/>
                </a:solidFill>
                <a:latin typeface="Times New Roman"/>
                <a:cs typeface="Times New Roman"/>
              </a:rPr>
              <a:t>H</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204" dirty="0">
                <a:solidFill>
                  <a:srgbClr val="2E3F3C"/>
                </a:solidFill>
                <a:latin typeface="Times New Roman"/>
                <a:cs typeface="Times New Roman"/>
              </a:rPr>
              <a:t>G</a:t>
            </a:r>
            <a:r>
              <a:rPr sz="3600" b="1" spc="-430" dirty="0">
                <a:solidFill>
                  <a:srgbClr val="2E3F3C"/>
                </a:solidFill>
                <a:latin typeface="Times New Roman"/>
                <a:cs typeface="Times New Roman"/>
              </a:rPr>
              <a:t> </a:t>
            </a:r>
            <a:r>
              <a:rPr sz="3600" b="1" spc="5" dirty="0">
                <a:solidFill>
                  <a:srgbClr val="2E3F3C"/>
                </a:solidFill>
                <a:latin typeface="Times New Roman"/>
                <a:cs typeface="Times New Roman"/>
              </a:rPr>
              <a:t>H</a:t>
            </a:r>
            <a:r>
              <a:rPr sz="3600" b="1" spc="-430" dirty="0">
                <a:solidFill>
                  <a:srgbClr val="2E3F3C"/>
                </a:solidFill>
                <a:latin typeface="Times New Roman"/>
                <a:cs typeface="Times New Roman"/>
              </a:rPr>
              <a:t> </a:t>
            </a:r>
            <a:r>
              <a:rPr sz="3600" b="1" spc="250" dirty="0">
                <a:solidFill>
                  <a:srgbClr val="2E3F3C"/>
                </a:solidFill>
                <a:latin typeface="Times New Roman"/>
                <a:cs typeface="Times New Roman"/>
              </a:rPr>
              <a:t>,</a:t>
            </a:r>
            <a:r>
              <a:rPr sz="3600" b="1" dirty="0">
                <a:solidFill>
                  <a:srgbClr val="2E3F3C"/>
                </a:solidFill>
                <a:latin typeface="Times New Roman"/>
                <a:cs typeface="Times New Roman"/>
              </a:rPr>
              <a:t>	</a:t>
            </a:r>
            <a:r>
              <a:rPr sz="3600" b="1" spc="-5" dirty="0">
                <a:solidFill>
                  <a:srgbClr val="2E3F3C"/>
                </a:solidFill>
                <a:latin typeface="Times New Roman"/>
                <a:cs typeface="Times New Roman"/>
              </a:rPr>
              <a:t>B</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130" dirty="0">
                <a:solidFill>
                  <a:srgbClr val="2E3F3C"/>
                </a:solidFill>
                <a:latin typeface="Times New Roman"/>
                <a:cs typeface="Times New Roman"/>
              </a:rPr>
              <a:t>F</a:t>
            </a:r>
            <a:r>
              <a:rPr sz="3600" b="1" dirty="0">
                <a:solidFill>
                  <a:srgbClr val="2E3F3C"/>
                </a:solidFill>
                <a:latin typeface="Times New Roman"/>
                <a:cs typeface="Times New Roman"/>
              </a:rPr>
              <a:t>	</a:t>
            </a:r>
            <a:r>
              <a:rPr sz="3600" b="1" spc="-40" dirty="0">
                <a:solidFill>
                  <a:srgbClr val="2E3F3C"/>
                </a:solidFill>
                <a:latin typeface="Times New Roman"/>
                <a:cs typeface="Times New Roman"/>
              </a:rPr>
              <a:t>M</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434" dirty="0">
                <a:solidFill>
                  <a:srgbClr val="2E3F3C"/>
                </a:solidFill>
                <a:latin typeface="Times New Roman"/>
                <a:cs typeface="Times New Roman"/>
              </a:rPr>
              <a:t>J</a:t>
            </a:r>
            <a:r>
              <a:rPr sz="3600" b="1" spc="-430"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dirty="0">
                <a:solidFill>
                  <a:srgbClr val="2E3F3C"/>
                </a:solidFill>
                <a:latin typeface="Times New Roman"/>
                <a:cs typeface="Times New Roman"/>
              </a:rPr>
              <a:t>	</a:t>
            </a:r>
            <a:r>
              <a:rPr sz="3600" b="1" spc="-320"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150" dirty="0">
                <a:solidFill>
                  <a:srgbClr val="2E3F3C"/>
                </a:solidFill>
                <a:latin typeface="Times New Roman"/>
                <a:cs typeface="Times New Roman"/>
              </a:rPr>
              <a:t>Y</a:t>
            </a:r>
            <a:r>
              <a:rPr sz="3600" b="1" spc="-430" dirty="0">
                <a:solidFill>
                  <a:srgbClr val="2E3F3C"/>
                </a:solidFill>
                <a:latin typeface="Times New Roman"/>
                <a:cs typeface="Times New Roman"/>
              </a:rPr>
              <a:t> </a:t>
            </a:r>
            <a:r>
              <a:rPr sz="3600" b="1" spc="-320"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dirty="0">
                <a:solidFill>
                  <a:srgbClr val="2E3F3C"/>
                </a:solidFill>
                <a:latin typeface="Times New Roman"/>
                <a:cs typeface="Times New Roman"/>
              </a:rPr>
              <a:t>	</a:t>
            </a:r>
            <a:r>
              <a:rPr sz="3600" b="1" spc="5" dirty="0">
                <a:solidFill>
                  <a:srgbClr val="2E3F3C"/>
                </a:solidFill>
                <a:latin typeface="Times New Roman"/>
                <a:cs typeface="Times New Roman"/>
              </a:rPr>
              <a:t>H</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204" dirty="0">
                <a:solidFill>
                  <a:srgbClr val="2E3F3C"/>
                </a:solidFill>
                <a:latin typeface="Times New Roman"/>
                <a:cs typeface="Times New Roman"/>
              </a:rPr>
              <a:t>G</a:t>
            </a:r>
            <a:r>
              <a:rPr sz="3600" b="1" spc="-430" dirty="0">
                <a:solidFill>
                  <a:srgbClr val="2E3F3C"/>
                </a:solidFill>
                <a:latin typeface="Times New Roman"/>
                <a:cs typeface="Times New Roman"/>
              </a:rPr>
              <a:t> </a:t>
            </a:r>
            <a:r>
              <a:rPr sz="3600" b="1" spc="5" dirty="0">
                <a:solidFill>
                  <a:srgbClr val="2E3F3C"/>
                </a:solidFill>
                <a:latin typeface="Times New Roman"/>
                <a:cs typeface="Times New Roman"/>
              </a:rPr>
              <a:t>H</a:t>
            </a:r>
            <a:endParaRPr sz="3600" dirty="0">
              <a:latin typeface="Times New Roman"/>
              <a:cs typeface="Times New Roman"/>
            </a:endParaRPr>
          </a:p>
          <a:p>
            <a:pPr marL="12700" marR="1325880">
              <a:lnSpc>
                <a:spcPct val="117300"/>
              </a:lnSpc>
              <a:buChar char="•"/>
              <a:tabLst>
                <a:tab pos="408305" algn="l"/>
                <a:tab pos="408940" algn="l"/>
                <a:tab pos="2011045" algn="l"/>
                <a:tab pos="2083435" algn="l"/>
                <a:tab pos="3063240" algn="l"/>
                <a:tab pos="4826000" algn="l"/>
                <a:tab pos="5773420" algn="l"/>
                <a:tab pos="8140065" algn="l"/>
              </a:tabLst>
            </a:pPr>
            <a:r>
              <a:rPr lang="en-US" sz="3600" b="1" spc="-215"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150" dirty="0">
                <a:solidFill>
                  <a:srgbClr val="2E3F3C"/>
                </a:solidFill>
                <a:latin typeface="Times New Roman"/>
                <a:cs typeface="Times New Roman"/>
              </a:rPr>
              <a:t>Y</a:t>
            </a:r>
            <a:r>
              <a:rPr sz="3600" b="1"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200" dirty="0">
                <a:solidFill>
                  <a:srgbClr val="2E3F3C"/>
                </a:solidFill>
                <a:latin typeface="Times New Roman"/>
                <a:cs typeface="Times New Roman"/>
              </a:rPr>
              <a:t>N</a:t>
            </a:r>
            <a:r>
              <a:rPr sz="3600" b="1" dirty="0">
                <a:solidFill>
                  <a:srgbClr val="2E3F3C"/>
                </a:solidFill>
                <a:latin typeface="Times New Roman"/>
                <a:cs typeface="Times New Roman"/>
              </a:rPr>
              <a:t>	</a:t>
            </a:r>
            <a:r>
              <a:rPr sz="3600" b="1" spc="-130" dirty="0">
                <a:solidFill>
                  <a:srgbClr val="2E3F3C"/>
                </a:solidFill>
                <a:latin typeface="Times New Roman"/>
                <a:cs typeface="Times New Roman"/>
              </a:rPr>
              <a:t>F</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320"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15" dirty="0">
                <a:solidFill>
                  <a:srgbClr val="2E3F3C"/>
                </a:solidFill>
                <a:latin typeface="Times New Roman"/>
                <a:cs typeface="Times New Roman"/>
              </a:rPr>
              <a:t>D</a:t>
            </a:r>
            <a:r>
              <a:rPr sz="3600" b="1" dirty="0">
                <a:solidFill>
                  <a:srgbClr val="2E3F3C"/>
                </a:solidFill>
                <a:latin typeface="Times New Roman"/>
                <a:cs typeface="Times New Roman"/>
              </a:rPr>
              <a:t>	</a:t>
            </a:r>
            <a:r>
              <a:rPr sz="3600" b="1" spc="-15"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85" dirty="0">
                <a:solidFill>
                  <a:srgbClr val="2E3F3C"/>
                </a:solidFill>
                <a:latin typeface="Times New Roman"/>
                <a:cs typeface="Times New Roman"/>
              </a:rPr>
              <a:t>Y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5" dirty="0">
                <a:solidFill>
                  <a:srgbClr val="2E3F3C"/>
                </a:solidFill>
                <a:latin typeface="Times New Roman"/>
                <a:cs typeface="Times New Roman"/>
              </a:rPr>
              <a:t>B</a:t>
            </a:r>
            <a:r>
              <a:rPr sz="3600" b="1" spc="-425"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25" dirty="0">
                <a:solidFill>
                  <a:srgbClr val="2E3F3C"/>
                </a:solidFill>
                <a:latin typeface="Times New Roman"/>
                <a:cs typeface="Times New Roman"/>
              </a:rPr>
              <a:t> </a:t>
            </a:r>
            <a:r>
              <a:rPr sz="3600" b="1" spc="-135" dirty="0">
                <a:solidFill>
                  <a:srgbClr val="2E3F3C"/>
                </a:solidFill>
                <a:latin typeface="Times New Roman"/>
                <a:cs typeface="Times New Roman"/>
              </a:rPr>
              <a:t>V</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P</a:t>
            </a:r>
            <a:endParaRPr sz="3600" dirty="0">
              <a:latin typeface="Times New Roman"/>
              <a:cs typeface="Times New Roman"/>
            </a:endParaRPr>
          </a:p>
          <a:p>
            <a:pPr marL="12700" marR="1249680">
              <a:lnSpc>
                <a:spcPct val="117300"/>
              </a:lnSpc>
              <a:spcBef>
                <a:spcPts val="5"/>
              </a:spcBef>
              <a:buChar char="•"/>
              <a:tabLst>
                <a:tab pos="408305" algn="l"/>
                <a:tab pos="408940" algn="l"/>
                <a:tab pos="1680845" algn="l"/>
                <a:tab pos="2562225" algn="l"/>
                <a:tab pos="3411220" algn="l"/>
                <a:tab pos="3512185" algn="l"/>
                <a:tab pos="4641850" algn="l"/>
                <a:tab pos="5543550" algn="l"/>
                <a:tab pos="5937250" algn="l"/>
                <a:tab pos="6914515" algn="l"/>
                <a:tab pos="8120380" algn="l"/>
                <a:tab pos="8662670" algn="l"/>
              </a:tabLst>
            </a:pPr>
            <a:r>
              <a:rPr lang="en-US" sz="3600" b="1" spc="30" dirty="0">
                <a:solidFill>
                  <a:srgbClr val="2E3F3C"/>
                </a:solidFill>
                <a:latin typeface="Times New Roman"/>
                <a:cs typeface="Times New Roman"/>
              </a:rPr>
              <a:t>  </a:t>
            </a:r>
            <a:r>
              <a:rPr sz="3600" b="1" spc="30" dirty="0">
                <a:solidFill>
                  <a:srgbClr val="2E3F3C"/>
                </a:solidFill>
                <a:latin typeface="Times New Roman"/>
                <a:cs typeface="Times New Roman"/>
              </a:rPr>
              <a:t>“</a:t>
            </a:r>
            <a:r>
              <a:rPr sz="3600" b="1" spc="-430"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200" dirty="0">
                <a:solidFill>
                  <a:srgbClr val="2E3F3C"/>
                </a:solidFill>
                <a:latin typeface="Times New Roman"/>
                <a:cs typeface="Times New Roman"/>
              </a:rPr>
              <a:t>N</a:t>
            </a:r>
            <a:r>
              <a:rPr sz="3600" b="1"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04" dirty="0">
                <a:solidFill>
                  <a:srgbClr val="2E3F3C"/>
                </a:solidFill>
                <a:latin typeface="Times New Roman"/>
                <a:cs typeface="Times New Roman"/>
              </a:rPr>
              <a:t>G</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250" dirty="0">
                <a:solidFill>
                  <a:srgbClr val="2E3F3C"/>
                </a:solidFill>
                <a:latin typeface="Times New Roman"/>
                <a:cs typeface="Times New Roman"/>
              </a:rPr>
              <a:t>,</a:t>
            </a:r>
            <a:r>
              <a:rPr sz="3600" b="1"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15" dirty="0">
                <a:solidFill>
                  <a:srgbClr val="2E3F3C"/>
                </a:solidFill>
                <a:latin typeface="Times New Roman"/>
                <a:cs typeface="Times New Roman"/>
              </a:rPr>
              <a:t>D</a:t>
            </a:r>
            <a:r>
              <a:rPr sz="3600" b="1"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200" dirty="0">
                <a:solidFill>
                  <a:srgbClr val="2E3F3C"/>
                </a:solidFill>
                <a:latin typeface="Times New Roman"/>
                <a:cs typeface="Times New Roman"/>
              </a:rPr>
              <a:t>N</a:t>
            </a:r>
            <a:r>
              <a:rPr sz="3600" b="1"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P</a:t>
            </a:r>
            <a:r>
              <a:rPr sz="3600" b="1" spc="-430" dirty="0">
                <a:solidFill>
                  <a:srgbClr val="2E3F3C"/>
                </a:solidFill>
                <a:latin typeface="Times New Roman"/>
                <a:cs typeface="Times New Roman"/>
              </a:rPr>
              <a:t> </a:t>
            </a:r>
            <a:r>
              <a:rPr sz="3600" b="1" spc="30" dirty="0">
                <a:solidFill>
                  <a:srgbClr val="2E3F3C"/>
                </a:solidFill>
                <a:latin typeface="Times New Roman"/>
                <a:cs typeface="Times New Roman"/>
              </a:rPr>
              <a:t>”</a:t>
            </a:r>
            <a:r>
              <a:rPr sz="3600" b="1" dirty="0">
                <a:solidFill>
                  <a:srgbClr val="2E3F3C"/>
                </a:solidFill>
                <a:latin typeface="Times New Roman"/>
                <a:cs typeface="Times New Roman"/>
              </a:rPr>
              <a:t>	</a:t>
            </a:r>
            <a:r>
              <a:rPr sz="3600" b="1" spc="365" dirty="0">
                <a:solidFill>
                  <a:srgbClr val="2E3F3C"/>
                </a:solidFill>
                <a:latin typeface="Times New Roman"/>
                <a:cs typeface="Times New Roman"/>
              </a:rPr>
              <a:t>=</a:t>
            </a:r>
            <a:r>
              <a:rPr sz="3600" b="1"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10" dirty="0">
                <a:solidFill>
                  <a:srgbClr val="2E3F3C"/>
                </a:solidFill>
                <a:latin typeface="Times New Roman"/>
                <a:cs typeface="Times New Roman"/>
              </a:rPr>
              <a:t>S  </a:t>
            </a:r>
            <a:r>
              <a:rPr sz="3600" b="1" spc="-5" dirty="0">
                <a:solidFill>
                  <a:srgbClr val="2E3F3C"/>
                </a:solidFill>
                <a:latin typeface="Times New Roman"/>
                <a:cs typeface="Times New Roman"/>
              </a:rPr>
              <a:t>B</a:t>
            </a:r>
            <a:r>
              <a:rPr sz="3600" b="1" spc="-430"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spc="-430" dirty="0">
                <a:solidFill>
                  <a:srgbClr val="2E3F3C"/>
                </a:solidFill>
                <a:latin typeface="Times New Roman"/>
                <a:cs typeface="Times New Roman"/>
              </a:rPr>
              <a:t> </a:t>
            </a:r>
            <a:r>
              <a:rPr sz="3600" b="1" spc="5" dirty="0">
                <a:solidFill>
                  <a:srgbClr val="2E3F3C"/>
                </a:solidFill>
                <a:latin typeface="Times New Roman"/>
                <a:cs typeface="Times New Roman"/>
              </a:rPr>
              <a:t>H</a:t>
            </a:r>
            <a:r>
              <a:rPr sz="3600" b="1"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dirty="0">
                <a:solidFill>
                  <a:srgbClr val="2E3F3C"/>
                </a:solidFill>
                <a:latin typeface="Times New Roman"/>
                <a:cs typeface="Times New Roman"/>
              </a:rPr>
              <a:t>	</a:t>
            </a:r>
            <a:r>
              <a:rPr sz="3600" b="1" spc="-45" dirty="0">
                <a:solidFill>
                  <a:srgbClr val="2E3F3C"/>
                </a:solidFill>
                <a:latin typeface="Times New Roman"/>
                <a:cs typeface="Times New Roman"/>
              </a:rPr>
              <a:t>3</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D</a:t>
            </a:r>
            <a:r>
              <a:rPr sz="3600" b="1" dirty="0">
                <a:solidFill>
                  <a:srgbClr val="2E3F3C"/>
                </a:solidFill>
                <a:latin typeface="Times New Roman"/>
                <a:cs typeface="Times New Roman"/>
              </a:rPr>
              <a:t>	</a:t>
            </a:r>
            <a:r>
              <a:rPr sz="3600" b="1" spc="-15"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150" dirty="0">
                <a:solidFill>
                  <a:srgbClr val="2E3F3C"/>
                </a:solidFill>
                <a:latin typeface="Times New Roman"/>
                <a:cs typeface="Times New Roman"/>
              </a:rPr>
              <a:t>Y</a:t>
            </a:r>
            <a:r>
              <a:rPr sz="3600" b="1"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P</a:t>
            </a:r>
            <a:endParaRPr sz="3600" dirty="0">
              <a:latin typeface="Times New Roman"/>
              <a:cs typeface="Times New Roman"/>
            </a:endParaRPr>
          </a:p>
          <a:p>
            <a:pPr marL="12700" marR="1373505">
              <a:lnSpc>
                <a:spcPct val="117300"/>
              </a:lnSpc>
              <a:buChar char="•"/>
              <a:tabLst>
                <a:tab pos="408305" algn="l"/>
                <a:tab pos="408940" algn="l"/>
                <a:tab pos="1555115" algn="l"/>
                <a:tab pos="1710055" algn="l"/>
                <a:tab pos="2585720" algn="l"/>
                <a:tab pos="3586479" algn="l"/>
                <a:tab pos="4957445" algn="l"/>
                <a:tab pos="5332095" algn="l"/>
                <a:tab pos="8491855" algn="l"/>
              </a:tabLst>
            </a:pPr>
            <a:r>
              <a:rPr lang="en-US" sz="3600" b="1" spc="-320" dirty="0">
                <a:solidFill>
                  <a:srgbClr val="2E3F3C"/>
                </a:solidFill>
                <a:latin typeface="Times New Roman"/>
                <a:cs typeface="Times New Roman"/>
              </a:rPr>
              <a:t>   </a:t>
            </a:r>
            <a:r>
              <a:rPr sz="3600" b="1" spc="-320"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200" dirty="0">
                <a:solidFill>
                  <a:srgbClr val="2E3F3C"/>
                </a:solidFill>
                <a:latin typeface="Times New Roman"/>
                <a:cs typeface="Times New Roman"/>
              </a:rPr>
              <a:t>N</a:t>
            </a:r>
            <a:r>
              <a:rPr sz="3600" b="1" dirty="0">
                <a:solidFill>
                  <a:srgbClr val="2E3F3C"/>
                </a:solidFill>
                <a:latin typeface="Times New Roman"/>
                <a:cs typeface="Times New Roman"/>
              </a:rPr>
              <a:t>		</a:t>
            </a:r>
            <a:r>
              <a:rPr sz="3600" b="1" spc="-5" dirty="0">
                <a:solidFill>
                  <a:srgbClr val="2E3F3C"/>
                </a:solidFill>
                <a:latin typeface="Times New Roman"/>
                <a:cs typeface="Times New Roman"/>
              </a:rPr>
              <a:t>B</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dirty="0">
                <a:solidFill>
                  <a:srgbClr val="2E3F3C"/>
                </a:solidFill>
                <a:latin typeface="Times New Roman"/>
                <a:cs typeface="Times New Roman"/>
              </a:rPr>
              <a:t>	</a:t>
            </a:r>
            <a:r>
              <a:rPr sz="3600" b="1" spc="-130" dirty="0">
                <a:solidFill>
                  <a:srgbClr val="2E3F3C"/>
                </a:solidFill>
                <a:latin typeface="Times New Roman"/>
                <a:cs typeface="Times New Roman"/>
              </a:rPr>
              <a:t>F</a:t>
            </a:r>
            <a:r>
              <a:rPr sz="3600" b="1" spc="-430"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5" dirty="0">
                <a:solidFill>
                  <a:srgbClr val="2E3F3C"/>
                </a:solidFill>
                <a:latin typeface="Times New Roman"/>
                <a:cs typeface="Times New Roman"/>
              </a:rPr>
              <a:t>H</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P</a:t>
            </a:r>
            <a:r>
              <a:rPr sz="3600" b="1" spc="-430" dirty="0">
                <a:solidFill>
                  <a:srgbClr val="2E3F3C"/>
                </a:solidFill>
                <a:latin typeface="Times New Roman"/>
                <a:cs typeface="Times New Roman"/>
              </a:rPr>
              <a:t> </a:t>
            </a:r>
            <a:r>
              <a:rPr sz="3600" b="1" spc="-204" dirty="0">
                <a:solidFill>
                  <a:srgbClr val="2E3F3C"/>
                </a:solidFill>
                <a:latin typeface="Times New Roman"/>
                <a:cs typeface="Times New Roman"/>
              </a:rPr>
              <a:t>G</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D</a:t>
            </a:r>
            <a:r>
              <a:rPr sz="3600" b="1"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120" dirty="0">
                <a:solidFill>
                  <a:srgbClr val="2E3F3C"/>
                </a:solidFill>
                <a:latin typeface="Times New Roman"/>
                <a:cs typeface="Times New Roman"/>
              </a:rPr>
              <a:t>O  </a:t>
            </a:r>
            <a:r>
              <a:rPr sz="3600" b="1" spc="-130" dirty="0">
                <a:solidFill>
                  <a:srgbClr val="2E3F3C"/>
                </a:solidFill>
                <a:latin typeface="Times New Roman"/>
                <a:cs typeface="Times New Roman"/>
              </a:rPr>
              <a:t>F</a:t>
            </a:r>
            <a:r>
              <a:rPr sz="3600" b="1" spc="-430"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15" dirty="0">
                <a:solidFill>
                  <a:srgbClr val="2E3F3C"/>
                </a:solidFill>
                <a:latin typeface="Times New Roman"/>
                <a:cs typeface="Times New Roman"/>
              </a:rPr>
              <a:t>D</a:t>
            </a:r>
            <a:r>
              <a:rPr sz="3600" b="1"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200" dirty="0">
                <a:solidFill>
                  <a:srgbClr val="2E3F3C"/>
                </a:solidFill>
                <a:latin typeface="Times New Roman"/>
                <a:cs typeface="Times New Roman"/>
              </a:rPr>
              <a:t>N</a:t>
            </a:r>
            <a:r>
              <a:rPr sz="3600" b="1"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P</a:t>
            </a:r>
            <a:endParaRPr sz="3600" dirty="0">
              <a:latin typeface="Times New Roman"/>
              <a:cs typeface="Times New Roman"/>
            </a:endParaRPr>
          </a:p>
          <a:p>
            <a:pPr marL="408305" indent="-396240">
              <a:lnSpc>
                <a:spcPct val="100000"/>
              </a:lnSpc>
              <a:spcBef>
                <a:spcPts val="745"/>
              </a:spcBef>
              <a:buChar char="•"/>
              <a:tabLst>
                <a:tab pos="408305" algn="l"/>
                <a:tab pos="408940" algn="l"/>
                <a:tab pos="2083435" algn="l"/>
                <a:tab pos="6214110" algn="l"/>
                <a:tab pos="7889875" algn="l"/>
              </a:tabLst>
            </a:pP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150" dirty="0">
                <a:solidFill>
                  <a:srgbClr val="2E3F3C"/>
                </a:solidFill>
                <a:latin typeface="Times New Roman"/>
                <a:cs typeface="Times New Roman"/>
              </a:rPr>
              <a:t>Y</a:t>
            </a:r>
            <a:r>
              <a:rPr sz="3600" b="1" dirty="0">
                <a:solidFill>
                  <a:srgbClr val="2E3F3C"/>
                </a:solidFill>
                <a:latin typeface="Times New Roman"/>
                <a:cs typeface="Times New Roman"/>
              </a:rPr>
              <a:t>	</a:t>
            </a:r>
            <a:r>
              <a:rPr sz="3600" b="1" spc="-15"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W</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204" dirty="0">
                <a:solidFill>
                  <a:srgbClr val="2E3F3C"/>
                </a:solidFill>
                <a:latin typeface="Times New Roman"/>
                <a:cs typeface="Times New Roman"/>
              </a:rPr>
              <a:t>G</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D</a:t>
            </a:r>
            <a:r>
              <a:rPr sz="3600" b="1" dirty="0">
                <a:solidFill>
                  <a:srgbClr val="2E3F3C"/>
                </a:solidFill>
                <a:latin typeface="Times New Roman"/>
                <a:cs typeface="Times New Roman"/>
              </a:rPr>
              <a:t>	</a:t>
            </a:r>
            <a:r>
              <a:rPr sz="3600" b="1" spc="-5" dirty="0">
                <a:solidFill>
                  <a:srgbClr val="2E3F3C"/>
                </a:solidFill>
                <a:latin typeface="Times New Roman"/>
                <a:cs typeface="Times New Roman"/>
              </a:rPr>
              <a:t>B</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320"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75" dirty="0">
                <a:solidFill>
                  <a:srgbClr val="2E3F3C"/>
                </a:solidFill>
                <a:latin typeface="Times New Roman"/>
                <a:cs typeface="Times New Roman"/>
              </a:rPr>
              <a:t>K</a:t>
            </a:r>
            <a:r>
              <a:rPr sz="3600" b="1"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215" dirty="0">
                <a:solidFill>
                  <a:srgbClr val="2E3F3C"/>
                </a:solidFill>
                <a:latin typeface="Times New Roman"/>
                <a:cs typeface="Times New Roman"/>
              </a:rPr>
              <a:t>O</a:t>
            </a:r>
            <a:endParaRPr sz="3600" dirty="0">
              <a:latin typeface="Times New Roman"/>
              <a:cs typeface="Times New Roman"/>
            </a:endParaRPr>
          </a:p>
          <a:p>
            <a:pPr marL="12700" marR="955040">
              <a:lnSpc>
                <a:spcPct val="117300"/>
              </a:lnSpc>
              <a:tabLst>
                <a:tab pos="2736215" algn="l"/>
                <a:tab pos="3470910" algn="l"/>
                <a:tab pos="5669280" algn="l"/>
                <a:tab pos="7773670" algn="l"/>
                <a:tab pos="8858885" algn="l"/>
              </a:tabLst>
            </a:pPr>
            <a:r>
              <a:rPr sz="3600" b="1" spc="670" dirty="0">
                <a:solidFill>
                  <a:srgbClr val="2E3F3C"/>
                </a:solidFill>
                <a:latin typeface="Times New Roman"/>
                <a:cs typeface="Times New Roman"/>
              </a:rPr>
              <a:t>N</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130" dirty="0">
                <a:solidFill>
                  <a:srgbClr val="2E3F3C"/>
                </a:solidFill>
                <a:latin typeface="Times New Roman"/>
                <a:cs typeface="Times New Roman"/>
              </a:rPr>
              <a:t>F</a:t>
            </a:r>
            <a:r>
              <a:rPr sz="3600" b="1" dirty="0">
                <a:solidFill>
                  <a:srgbClr val="2E3F3C"/>
                </a:solidFill>
                <a:latin typeface="Times New Roman"/>
                <a:cs typeface="Times New Roman"/>
              </a:rPr>
              <a:t>	</a:t>
            </a:r>
            <a:r>
              <a:rPr sz="3600" b="1" spc="-320"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dirty="0">
                <a:solidFill>
                  <a:srgbClr val="2E3F3C"/>
                </a:solidFill>
                <a:latin typeface="Times New Roman"/>
                <a:cs typeface="Times New Roman"/>
              </a:rPr>
              <a:t>	</a:t>
            </a:r>
            <a:r>
              <a:rPr sz="3600" b="1" spc="-5" dirty="0">
                <a:solidFill>
                  <a:srgbClr val="2E3F3C"/>
                </a:solidFill>
                <a:latin typeface="Times New Roman"/>
                <a:cs typeface="Times New Roman"/>
              </a:rPr>
              <a:t>B</a:t>
            </a:r>
            <a:r>
              <a:rPr sz="3600" b="1" spc="-430" dirty="0">
                <a:solidFill>
                  <a:srgbClr val="2E3F3C"/>
                </a:solidFill>
                <a:latin typeface="Times New Roman"/>
                <a:cs typeface="Times New Roman"/>
              </a:rPr>
              <a:t> </a:t>
            </a:r>
            <a:r>
              <a:rPr sz="3600" b="1" spc="-229"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W</a:t>
            </a:r>
            <a:r>
              <a:rPr sz="3600" b="1"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P</a:t>
            </a:r>
            <a:r>
              <a:rPr sz="3600" b="1"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30" dirty="0">
                <a:solidFill>
                  <a:srgbClr val="2E3F3C"/>
                </a:solidFill>
                <a:latin typeface="Times New Roman"/>
                <a:cs typeface="Times New Roman"/>
              </a:rPr>
              <a:t>R  </a:t>
            </a:r>
            <a:r>
              <a:rPr sz="3600" b="1" spc="-15" dirty="0">
                <a:solidFill>
                  <a:srgbClr val="2E3F3C"/>
                </a:solidFill>
                <a:latin typeface="Times New Roman"/>
                <a:cs typeface="Times New Roman"/>
              </a:rPr>
              <a:t>S</a:t>
            </a:r>
            <a:r>
              <a:rPr sz="3600" b="1" spc="-434"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P</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P</a:t>
            </a:r>
            <a:r>
              <a:rPr sz="3600" b="1" spc="-430" dirty="0">
                <a:solidFill>
                  <a:srgbClr val="2E3F3C"/>
                </a:solidFill>
                <a:latin typeface="Times New Roman"/>
                <a:cs typeface="Times New Roman"/>
              </a:rPr>
              <a:t> </a:t>
            </a:r>
            <a:r>
              <a:rPr sz="3600" b="1" spc="-215"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endParaRPr sz="3600" dirty="0">
              <a:latin typeface="Times New Roman"/>
              <a:cs typeface="Times New Roman"/>
            </a:endParaRPr>
          </a:p>
        </p:txBody>
      </p:sp>
      <p:sp>
        <p:nvSpPr>
          <p:cNvPr id="5" name="object 5"/>
          <p:cNvSpPr txBox="1"/>
          <p:nvPr/>
        </p:nvSpPr>
        <p:spPr>
          <a:xfrm>
            <a:off x="590333" y="9357746"/>
            <a:ext cx="685800" cy="929640"/>
          </a:xfrm>
          <a:prstGeom prst="rect">
            <a:avLst/>
          </a:prstGeom>
          <a:solidFill>
            <a:srgbClr val="F7F7F2"/>
          </a:solidFill>
        </p:spPr>
        <p:txBody>
          <a:bodyPr vert="horz" wrap="square" lIns="0" tIns="64135" rIns="0" bIns="0" rtlCol="0">
            <a:spAutoFit/>
          </a:bodyPr>
          <a:lstStyle/>
          <a:p>
            <a:pPr marL="194945">
              <a:lnSpc>
                <a:spcPct val="100000"/>
              </a:lnSpc>
              <a:spcBef>
                <a:spcPts val="505"/>
              </a:spcBef>
            </a:pPr>
            <a:r>
              <a:rPr sz="4500" b="1" spc="100" dirty="0">
                <a:solidFill>
                  <a:srgbClr val="8FBEAB"/>
                </a:solidFill>
                <a:latin typeface="Times New Roman"/>
                <a:cs typeface="Times New Roman"/>
              </a:rPr>
              <a:t>6</a:t>
            </a:r>
            <a:endParaRPr sz="4500" dirty="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7F7F2"/>
          </a:solidFill>
        </p:spPr>
        <p:txBody>
          <a:bodyPr wrap="square" lIns="0" tIns="0" rIns="0" bIns="0" rtlCol="0"/>
          <a:lstStyle/>
          <a:p>
            <a:endParaRPr/>
          </a:p>
        </p:txBody>
      </p:sp>
      <p:sp>
        <p:nvSpPr>
          <p:cNvPr id="3" name="object 3"/>
          <p:cNvSpPr/>
          <p:nvPr/>
        </p:nvSpPr>
        <p:spPr>
          <a:xfrm>
            <a:off x="0" y="0"/>
            <a:ext cx="6305550" cy="10287000"/>
          </a:xfrm>
          <a:custGeom>
            <a:avLst/>
            <a:gdLst/>
            <a:ahLst/>
            <a:cxnLst/>
            <a:rect l="l" t="t" r="r" b="b"/>
            <a:pathLst>
              <a:path w="6305550" h="10287000">
                <a:moveTo>
                  <a:pt x="6305549" y="10286999"/>
                </a:moveTo>
                <a:lnTo>
                  <a:pt x="0" y="10286999"/>
                </a:lnTo>
                <a:lnTo>
                  <a:pt x="0" y="0"/>
                </a:lnTo>
                <a:lnTo>
                  <a:pt x="6305549" y="0"/>
                </a:lnTo>
                <a:lnTo>
                  <a:pt x="6305549" y="10286999"/>
                </a:lnTo>
                <a:close/>
              </a:path>
            </a:pathLst>
          </a:custGeom>
          <a:solidFill>
            <a:srgbClr val="8FBEAB"/>
          </a:solidFill>
        </p:spPr>
        <p:txBody>
          <a:bodyPr wrap="square" lIns="0" tIns="0" rIns="0" bIns="0" rtlCol="0"/>
          <a:lstStyle/>
          <a:p>
            <a:endParaRPr/>
          </a:p>
        </p:txBody>
      </p:sp>
      <p:sp>
        <p:nvSpPr>
          <p:cNvPr id="4" name="object 4"/>
          <p:cNvSpPr txBox="1"/>
          <p:nvPr/>
        </p:nvSpPr>
        <p:spPr>
          <a:xfrm>
            <a:off x="0" y="0"/>
            <a:ext cx="6305550" cy="3608038"/>
          </a:xfrm>
          <a:prstGeom prst="rect">
            <a:avLst/>
          </a:prstGeom>
          <a:solidFill>
            <a:srgbClr val="8FBEAB"/>
          </a:solidFill>
        </p:spPr>
        <p:txBody>
          <a:bodyPr vert="horz" wrap="square" lIns="0" tIns="982344" rIns="0" bIns="0" rtlCol="0">
            <a:spAutoFit/>
          </a:bodyPr>
          <a:lstStyle/>
          <a:p>
            <a:pPr marL="207010" marR="95250">
              <a:lnSpc>
                <a:spcPts val="6830"/>
              </a:lnSpc>
              <a:spcBef>
                <a:spcPts val="7734"/>
              </a:spcBef>
            </a:pPr>
            <a:r>
              <a:rPr sz="5700" b="1" spc="90" dirty="0">
                <a:solidFill>
                  <a:srgbClr val="F7F7F2"/>
                </a:solidFill>
                <a:latin typeface="Times New Roman"/>
                <a:cs typeface="Times New Roman"/>
              </a:rPr>
              <a:t>“ON</a:t>
            </a:r>
            <a:r>
              <a:rPr sz="5700" b="1" spc="330" dirty="0">
                <a:solidFill>
                  <a:srgbClr val="F7F7F2"/>
                </a:solidFill>
                <a:latin typeface="Times New Roman"/>
                <a:cs typeface="Times New Roman"/>
              </a:rPr>
              <a:t> </a:t>
            </a:r>
            <a:r>
              <a:rPr sz="5700" b="1" spc="-30" dirty="0">
                <a:solidFill>
                  <a:srgbClr val="F7F7F2"/>
                </a:solidFill>
                <a:latin typeface="Times New Roman"/>
                <a:cs typeface="Times New Roman"/>
              </a:rPr>
              <a:t>EDGE, </a:t>
            </a:r>
            <a:r>
              <a:rPr sz="5700" b="1" spc="-25" dirty="0">
                <a:solidFill>
                  <a:srgbClr val="F7F7F2"/>
                </a:solidFill>
                <a:latin typeface="Times New Roman"/>
                <a:cs typeface="Times New Roman"/>
              </a:rPr>
              <a:t> </a:t>
            </a:r>
            <a:r>
              <a:rPr sz="5700" b="1" spc="-10" dirty="0">
                <a:solidFill>
                  <a:srgbClr val="F7F7F2"/>
                </a:solidFill>
                <a:latin typeface="Times New Roman"/>
                <a:cs typeface="Times New Roman"/>
              </a:rPr>
              <a:t>TREND</a:t>
            </a:r>
            <a:r>
              <a:rPr sz="5700" b="1" spc="305" dirty="0">
                <a:solidFill>
                  <a:srgbClr val="F7F7F2"/>
                </a:solidFill>
                <a:latin typeface="Times New Roman"/>
                <a:cs typeface="Times New Roman"/>
              </a:rPr>
              <a:t> </a:t>
            </a:r>
            <a:r>
              <a:rPr sz="5700" b="1" spc="180">
                <a:solidFill>
                  <a:srgbClr val="F7F7F2"/>
                </a:solidFill>
                <a:latin typeface="Times New Roman"/>
                <a:cs typeface="Times New Roman"/>
              </a:rPr>
              <a:t>RUN</a:t>
            </a:r>
            <a:r>
              <a:rPr sz="5700" b="1" spc="305">
                <a:solidFill>
                  <a:srgbClr val="F7F7F2"/>
                </a:solidFill>
                <a:latin typeface="Times New Roman"/>
                <a:cs typeface="Times New Roman"/>
              </a:rPr>
              <a:t> </a:t>
            </a:r>
            <a:r>
              <a:rPr lang="en-US" sz="5700" b="1" spc="130">
                <a:solidFill>
                  <a:srgbClr val="F7F7F2"/>
                </a:solidFill>
                <a:latin typeface="Times New Roman"/>
                <a:cs typeface="Times New Roman"/>
              </a:rPr>
              <a:t>DOWN</a:t>
            </a:r>
            <a:r>
              <a:rPr sz="5700" b="1" spc="130">
                <a:solidFill>
                  <a:srgbClr val="F7F7F2"/>
                </a:solidFill>
                <a:latin typeface="Times New Roman"/>
                <a:cs typeface="Times New Roman"/>
              </a:rPr>
              <a:t>”</a:t>
            </a:r>
            <a:endParaRPr sz="5700" dirty="0">
              <a:latin typeface="Times New Roman"/>
              <a:cs typeface="Times New Roman"/>
            </a:endParaRPr>
          </a:p>
        </p:txBody>
      </p:sp>
      <p:pic>
        <p:nvPicPr>
          <p:cNvPr id="5" name="object 5"/>
          <p:cNvPicPr/>
          <p:nvPr/>
        </p:nvPicPr>
        <p:blipFill>
          <a:blip r:embed="rId3" cstate="print"/>
          <a:stretch>
            <a:fillRect/>
          </a:stretch>
        </p:blipFill>
        <p:spPr>
          <a:xfrm>
            <a:off x="14863230" y="850488"/>
            <a:ext cx="3424768" cy="8503877"/>
          </a:xfrm>
          <a:prstGeom prst="rect">
            <a:avLst/>
          </a:prstGeom>
        </p:spPr>
      </p:pic>
      <p:sp>
        <p:nvSpPr>
          <p:cNvPr id="6" name="object 6"/>
          <p:cNvSpPr txBox="1"/>
          <p:nvPr/>
        </p:nvSpPr>
        <p:spPr>
          <a:xfrm>
            <a:off x="6919007" y="574801"/>
            <a:ext cx="10253345" cy="8959850"/>
          </a:xfrm>
          <a:prstGeom prst="rect">
            <a:avLst/>
          </a:prstGeom>
        </p:spPr>
        <p:txBody>
          <a:bodyPr vert="horz" wrap="square" lIns="0" tIns="12065" rIns="0" bIns="0" rtlCol="0">
            <a:spAutoFit/>
          </a:bodyPr>
          <a:lstStyle/>
          <a:p>
            <a:pPr marL="12700" marR="709295" algn="just">
              <a:lnSpc>
                <a:spcPct val="116300"/>
              </a:lnSpc>
              <a:spcBef>
                <a:spcPts val="95"/>
              </a:spcBef>
              <a:buChar char="•"/>
              <a:tabLst>
                <a:tab pos="408940" algn="l"/>
              </a:tabLst>
            </a:pPr>
            <a:r>
              <a:rPr lang="en-US" sz="3600" b="1" spc="-45" dirty="0">
                <a:solidFill>
                  <a:srgbClr val="2E3F3C"/>
                </a:solidFill>
                <a:latin typeface="Times New Roman"/>
                <a:cs typeface="Times New Roman"/>
              </a:rPr>
              <a:t>  </a:t>
            </a:r>
            <a:r>
              <a:rPr sz="3600" b="1" spc="-45" dirty="0">
                <a:solidFill>
                  <a:srgbClr val="2E3F3C"/>
                </a:solidFill>
                <a:latin typeface="Times New Roman"/>
                <a:cs typeface="Times New Roman"/>
              </a:rPr>
              <a:t>M</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70" dirty="0">
                <a:solidFill>
                  <a:srgbClr val="2E3F3C"/>
                </a:solidFill>
                <a:latin typeface="Times New Roman"/>
                <a:cs typeface="Times New Roman"/>
              </a:rPr>
              <a:t>K</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325"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200" dirty="0">
                <a:solidFill>
                  <a:srgbClr val="2E3F3C"/>
                </a:solidFill>
                <a:latin typeface="Times New Roman"/>
                <a:cs typeface="Times New Roman"/>
              </a:rPr>
              <a:t>N</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20"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W</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204" dirty="0">
                <a:solidFill>
                  <a:srgbClr val="2E3F3C"/>
                </a:solidFill>
                <a:latin typeface="Times New Roman"/>
                <a:cs typeface="Times New Roman"/>
              </a:rPr>
              <a:t>G</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130" dirty="0">
                <a:solidFill>
                  <a:srgbClr val="2E3F3C"/>
                </a:solidFill>
                <a:latin typeface="Times New Roman"/>
                <a:cs typeface="Times New Roman"/>
              </a:rPr>
              <a:t>F</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25" dirty="0">
                <a:solidFill>
                  <a:srgbClr val="2E3F3C"/>
                </a:solidFill>
                <a:latin typeface="Times New Roman"/>
                <a:cs typeface="Times New Roman"/>
              </a:rPr>
              <a:t>M  </a:t>
            </a:r>
            <a:r>
              <a:rPr sz="3600" b="1" spc="670" dirty="0">
                <a:solidFill>
                  <a:srgbClr val="2E3F3C"/>
                </a:solidFill>
                <a:latin typeface="Times New Roman"/>
                <a:cs typeface="Times New Roman"/>
              </a:rPr>
              <a:t>N</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130" dirty="0">
                <a:solidFill>
                  <a:srgbClr val="2E3F3C"/>
                </a:solidFill>
                <a:latin typeface="Times New Roman"/>
                <a:cs typeface="Times New Roman"/>
              </a:rPr>
              <a:t>F</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325"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5" dirty="0">
                <a:solidFill>
                  <a:srgbClr val="2E3F3C"/>
                </a:solidFill>
                <a:latin typeface="Times New Roman"/>
                <a:cs typeface="Times New Roman"/>
              </a:rPr>
              <a:t>B</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W</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5" dirty="0">
                <a:solidFill>
                  <a:srgbClr val="2E3F3C"/>
                </a:solidFill>
                <a:latin typeface="Times New Roman"/>
                <a:cs typeface="Times New Roman"/>
              </a:rPr>
              <a:t>H</a:t>
            </a:r>
            <a:r>
              <a:rPr sz="3600" b="1" spc="-430" dirty="0">
                <a:solidFill>
                  <a:srgbClr val="2E3F3C"/>
                </a:solidFill>
                <a:latin typeface="Times New Roman"/>
                <a:cs typeface="Times New Roman"/>
              </a:rPr>
              <a:t> </a:t>
            </a:r>
            <a:r>
              <a:rPr sz="3600" b="1" spc="-135" dirty="0">
                <a:solidFill>
                  <a:srgbClr val="2E3F3C"/>
                </a:solidFill>
                <a:latin typeface="Times New Roman"/>
                <a:cs typeface="Times New Roman"/>
              </a:rPr>
              <a:t>E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P</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20" dirty="0">
                <a:solidFill>
                  <a:srgbClr val="2E3F3C"/>
                </a:solidFill>
                <a:latin typeface="Times New Roman"/>
                <a:cs typeface="Times New Roman"/>
              </a:rPr>
              <a:t>D</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W</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325"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150" dirty="0">
                <a:solidFill>
                  <a:srgbClr val="2E3F3C"/>
                </a:solidFill>
                <a:latin typeface="Times New Roman"/>
                <a:cs typeface="Times New Roman"/>
              </a:rPr>
              <a:t>Y</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W</a:t>
            </a:r>
            <a:endParaRPr sz="3600" dirty="0">
              <a:latin typeface="Times New Roman"/>
              <a:cs typeface="Times New Roman"/>
            </a:endParaRPr>
          </a:p>
          <a:p>
            <a:pPr marL="12700" marR="532765" algn="just">
              <a:lnSpc>
                <a:spcPct val="116300"/>
              </a:lnSpc>
              <a:buChar char="•"/>
              <a:tabLst>
                <a:tab pos="408940" algn="l"/>
              </a:tabLst>
            </a:pPr>
            <a:r>
              <a:rPr lang="en-US" sz="3600" b="1" spc="-235"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5" dirty="0">
                <a:solidFill>
                  <a:srgbClr val="2E3F3C"/>
                </a:solidFill>
                <a:latin typeface="Times New Roman"/>
                <a:cs typeface="Times New Roman"/>
              </a:rPr>
              <a:t>B</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W</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204" dirty="0">
                <a:solidFill>
                  <a:srgbClr val="2E3F3C"/>
                </a:solidFill>
                <a:latin typeface="Times New Roman"/>
                <a:cs typeface="Times New Roman"/>
              </a:rPr>
              <a:t>G</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325"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150" dirty="0">
                <a:solidFill>
                  <a:srgbClr val="2E3F3C"/>
                </a:solidFill>
                <a:latin typeface="Times New Roman"/>
                <a:cs typeface="Times New Roman"/>
              </a:rPr>
              <a:t>Y</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135" dirty="0">
                <a:solidFill>
                  <a:srgbClr val="2E3F3C"/>
                </a:solidFill>
                <a:latin typeface="Times New Roman"/>
                <a:cs typeface="Times New Roman"/>
              </a:rPr>
              <a:t>E  </a:t>
            </a:r>
            <a:r>
              <a:rPr lang="en-US" sz="3600" b="1" spc="-135"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W</a:t>
            </a:r>
            <a:r>
              <a:rPr sz="3600" b="1" spc="-430" dirty="0">
                <a:solidFill>
                  <a:srgbClr val="2E3F3C"/>
                </a:solidFill>
                <a:latin typeface="Times New Roman"/>
                <a:cs typeface="Times New Roman"/>
              </a:rPr>
              <a:t> </a:t>
            </a:r>
            <a:r>
              <a:rPr sz="3600" b="1" spc="250" dirty="0">
                <a:solidFill>
                  <a:srgbClr val="2E3F3C"/>
                </a:solidFill>
                <a:latin typeface="Times New Roman"/>
                <a:cs typeface="Times New Roman"/>
              </a:rPr>
              <a:t>,</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5" dirty="0">
                <a:solidFill>
                  <a:srgbClr val="2E3F3C"/>
                </a:solidFill>
                <a:latin typeface="Times New Roman"/>
                <a:cs typeface="Times New Roman"/>
              </a:rPr>
              <a:t>B</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130" dirty="0">
                <a:solidFill>
                  <a:srgbClr val="2E3F3C"/>
                </a:solidFill>
                <a:latin typeface="Times New Roman"/>
                <a:cs typeface="Times New Roman"/>
              </a:rPr>
              <a:t>F</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45" dirty="0">
                <a:solidFill>
                  <a:srgbClr val="2E3F3C"/>
                </a:solidFill>
                <a:latin typeface="Times New Roman"/>
                <a:cs typeface="Times New Roman"/>
              </a:rPr>
              <a:t>M</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440" dirty="0">
                <a:solidFill>
                  <a:srgbClr val="2E3F3C"/>
                </a:solidFill>
                <a:latin typeface="Times New Roman"/>
                <a:cs typeface="Times New Roman"/>
              </a:rPr>
              <a:t>J</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325"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150" dirty="0">
                <a:solidFill>
                  <a:srgbClr val="2E3F3C"/>
                </a:solidFill>
                <a:latin typeface="Times New Roman"/>
                <a:cs typeface="Times New Roman"/>
              </a:rPr>
              <a:t>Y</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dirty="0">
                <a:solidFill>
                  <a:srgbClr val="2E3F3C"/>
                </a:solidFill>
                <a:latin typeface="Times New Roman"/>
                <a:cs typeface="Times New Roman"/>
              </a:rPr>
              <a:t> </a:t>
            </a:r>
            <a:r>
              <a:rPr sz="3600" b="1" spc="5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W</a:t>
            </a:r>
            <a:endParaRPr sz="3600" dirty="0">
              <a:latin typeface="Times New Roman"/>
              <a:cs typeface="Times New Roman"/>
            </a:endParaRPr>
          </a:p>
          <a:p>
            <a:pPr marL="12700" marR="1050925">
              <a:lnSpc>
                <a:spcPct val="116300"/>
              </a:lnSpc>
              <a:buChar char="•"/>
              <a:tabLst>
                <a:tab pos="408305" algn="l"/>
                <a:tab pos="408940" algn="l"/>
                <a:tab pos="2082164" algn="l"/>
                <a:tab pos="2115185" algn="l"/>
                <a:tab pos="3061335" algn="l"/>
                <a:tab pos="4822825" algn="l"/>
                <a:tab pos="5769610" algn="l"/>
                <a:tab pos="8134350" algn="l"/>
              </a:tabLst>
            </a:pPr>
            <a:r>
              <a:rPr lang="en-US" sz="3600" b="1" spc="-22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150" dirty="0">
                <a:solidFill>
                  <a:srgbClr val="2E3F3C"/>
                </a:solidFill>
                <a:latin typeface="Times New Roman"/>
                <a:cs typeface="Times New Roman"/>
              </a:rPr>
              <a:t>Y</a:t>
            </a:r>
            <a:r>
              <a:rPr sz="3600" b="1"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200" dirty="0">
                <a:solidFill>
                  <a:srgbClr val="2E3F3C"/>
                </a:solidFill>
                <a:latin typeface="Times New Roman"/>
                <a:cs typeface="Times New Roman"/>
              </a:rPr>
              <a:t>N</a:t>
            </a:r>
            <a:r>
              <a:rPr sz="3600" b="1" dirty="0">
                <a:solidFill>
                  <a:srgbClr val="2E3F3C"/>
                </a:solidFill>
                <a:latin typeface="Times New Roman"/>
                <a:cs typeface="Times New Roman"/>
              </a:rPr>
              <a:t>	</a:t>
            </a:r>
            <a:r>
              <a:rPr sz="3600" b="1" spc="-130" dirty="0">
                <a:solidFill>
                  <a:srgbClr val="2E3F3C"/>
                </a:solidFill>
                <a:latin typeface="Times New Roman"/>
                <a:cs typeface="Times New Roman"/>
              </a:rPr>
              <a:t>F</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20" dirty="0">
                <a:solidFill>
                  <a:srgbClr val="2E3F3C"/>
                </a:solidFill>
                <a:latin typeface="Times New Roman"/>
                <a:cs typeface="Times New Roman"/>
              </a:rPr>
              <a:t>D</a:t>
            </a:r>
            <a:r>
              <a:rPr sz="3600" b="1" dirty="0">
                <a:solidFill>
                  <a:srgbClr val="2E3F3C"/>
                </a:solidFill>
                <a:latin typeface="Times New Roman"/>
                <a:cs typeface="Times New Roman"/>
              </a:rPr>
              <a:t>	</a:t>
            </a:r>
            <a:r>
              <a:rPr sz="3600" b="1" spc="-20"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85" dirty="0">
                <a:solidFill>
                  <a:srgbClr val="2E3F3C"/>
                </a:solidFill>
                <a:latin typeface="Times New Roman"/>
                <a:cs typeface="Times New Roman"/>
              </a:rPr>
              <a:t>Y  </a:t>
            </a:r>
            <a:r>
              <a:rPr sz="3600" b="1" spc="-5" dirty="0">
                <a:solidFill>
                  <a:srgbClr val="2E3F3C"/>
                </a:solidFill>
                <a:latin typeface="Times New Roman"/>
                <a:cs typeface="Times New Roman"/>
              </a:rPr>
              <a:t>B</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25"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25"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25" dirty="0">
                <a:solidFill>
                  <a:srgbClr val="2E3F3C"/>
                </a:solidFill>
                <a:latin typeface="Times New Roman"/>
                <a:cs typeface="Times New Roman"/>
              </a:rPr>
              <a:t> </a:t>
            </a:r>
            <a:r>
              <a:rPr sz="3600" b="1" spc="-15" dirty="0">
                <a:solidFill>
                  <a:srgbClr val="2E3F3C"/>
                </a:solidFill>
                <a:latin typeface="Times New Roman"/>
                <a:cs typeface="Times New Roman"/>
              </a:rPr>
              <a:t>W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P</a:t>
            </a:r>
            <a:endParaRPr sz="3600" dirty="0">
              <a:latin typeface="Times New Roman"/>
              <a:cs typeface="Times New Roman"/>
            </a:endParaRPr>
          </a:p>
          <a:p>
            <a:pPr marL="12700" marR="5080">
              <a:lnSpc>
                <a:spcPct val="116300"/>
              </a:lnSpc>
              <a:buChar char="•"/>
              <a:tabLst>
                <a:tab pos="408305" algn="l"/>
                <a:tab pos="408940" algn="l"/>
                <a:tab pos="1679575" algn="l"/>
                <a:tab pos="2596515" algn="l"/>
                <a:tab pos="3444240" algn="l"/>
                <a:tab pos="3509645" algn="l"/>
                <a:tab pos="4674235" algn="l"/>
                <a:tab pos="5539740" algn="l"/>
                <a:tab pos="5969000" algn="l"/>
                <a:tab pos="6910070" algn="l"/>
                <a:tab pos="9084945" algn="l"/>
                <a:tab pos="9627235" algn="l"/>
              </a:tabLst>
            </a:pPr>
            <a:r>
              <a:rPr lang="en-US" sz="3600" b="1" spc="25" dirty="0">
                <a:solidFill>
                  <a:srgbClr val="2E3F3C"/>
                </a:solidFill>
                <a:latin typeface="Times New Roman"/>
                <a:cs typeface="Times New Roman"/>
              </a:rPr>
              <a:t>  </a:t>
            </a:r>
            <a:r>
              <a:rPr sz="3600" b="1" spc="25" dirty="0">
                <a:solidFill>
                  <a:srgbClr val="2E3F3C"/>
                </a:solidFill>
                <a:latin typeface="Times New Roman"/>
                <a:cs typeface="Times New Roman"/>
              </a:rPr>
              <a:t>“</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200" dirty="0">
                <a:solidFill>
                  <a:srgbClr val="2E3F3C"/>
                </a:solidFill>
                <a:latin typeface="Times New Roman"/>
                <a:cs typeface="Times New Roman"/>
              </a:rPr>
              <a:t>N</a:t>
            </a:r>
            <a:r>
              <a:rPr sz="3600" b="1"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04" dirty="0">
                <a:solidFill>
                  <a:srgbClr val="2E3F3C"/>
                </a:solidFill>
                <a:latin typeface="Times New Roman"/>
                <a:cs typeface="Times New Roman"/>
              </a:rPr>
              <a:t>G</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250" dirty="0">
                <a:solidFill>
                  <a:srgbClr val="2E3F3C"/>
                </a:solidFill>
                <a:latin typeface="Times New Roman"/>
                <a:cs typeface="Times New Roman"/>
              </a:rPr>
              <a:t>,</a:t>
            </a:r>
            <a:r>
              <a:rPr sz="3600" b="1"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20" dirty="0">
                <a:solidFill>
                  <a:srgbClr val="2E3F3C"/>
                </a:solidFill>
                <a:latin typeface="Times New Roman"/>
                <a:cs typeface="Times New Roman"/>
              </a:rPr>
              <a:t>D</a:t>
            </a:r>
            <a:r>
              <a:rPr sz="3600" b="1"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200" dirty="0">
                <a:solidFill>
                  <a:srgbClr val="2E3F3C"/>
                </a:solidFill>
                <a:latin typeface="Times New Roman"/>
                <a:cs typeface="Times New Roman"/>
              </a:rPr>
              <a:t>N</a:t>
            </a:r>
            <a:r>
              <a:rPr sz="3600" b="1" dirty="0">
                <a:solidFill>
                  <a:srgbClr val="2E3F3C"/>
                </a:solidFill>
                <a:latin typeface="Times New Roman"/>
                <a:cs typeface="Times New Roman"/>
              </a:rPr>
              <a:t>	</a:t>
            </a:r>
            <a:r>
              <a:rPr sz="3600" b="1" spc="-20"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W</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25" dirty="0">
                <a:solidFill>
                  <a:srgbClr val="2E3F3C"/>
                </a:solidFill>
                <a:latin typeface="Times New Roman"/>
                <a:cs typeface="Times New Roman"/>
              </a:rPr>
              <a:t>”</a:t>
            </a:r>
            <a:r>
              <a:rPr sz="3600" b="1" dirty="0">
                <a:solidFill>
                  <a:srgbClr val="2E3F3C"/>
                </a:solidFill>
                <a:latin typeface="Times New Roman"/>
                <a:cs typeface="Times New Roman"/>
              </a:rPr>
              <a:t>	</a:t>
            </a:r>
            <a:r>
              <a:rPr sz="3600" b="1" spc="365" dirty="0">
                <a:solidFill>
                  <a:srgbClr val="2E3F3C"/>
                </a:solidFill>
                <a:latin typeface="Times New Roman"/>
                <a:cs typeface="Times New Roman"/>
              </a:rPr>
              <a:t>=</a:t>
            </a:r>
            <a:r>
              <a:rPr sz="3600" b="1"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10" dirty="0">
                <a:solidFill>
                  <a:srgbClr val="2E3F3C"/>
                </a:solidFill>
                <a:latin typeface="Times New Roman"/>
                <a:cs typeface="Times New Roman"/>
              </a:rPr>
              <a:t>S  </a:t>
            </a:r>
            <a:r>
              <a:rPr sz="3600" b="1" spc="-5" dirty="0">
                <a:solidFill>
                  <a:srgbClr val="2E3F3C"/>
                </a:solidFill>
                <a:latin typeface="Times New Roman"/>
                <a:cs typeface="Times New Roman"/>
              </a:rPr>
              <a:t>B</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spc="-430" dirty="0">
                <a:solidFill>
                  <a:srgbClr val="2E3F3C"/>
                </a:solidFill>
                <a:latin typeface="Times New Roman"/>
                <a:cs typeface="Times New Roman"/>
              </a:rPr>
              <a:t> </a:t>
            </a:r>
            <a:r>
              <a:rPr sz="3600" b="1" spc="5" dirty="0">
                <a:solidFill>
                  <a:srgbClr val="2E3F3C"/>
                </a:solidFill>
                <a:latin typeface="Times New Roman"/>
                <a:cs typeface="Times New Roman"/>
              </a:rPr>
              <a:t>H</a:t>
            </a:r>
            <a:r>
              <a:rPr sz="3600" b="1"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dirty="0">
                <a:solidFill>
                  <a:srgbClr val="2E3F3C"/>
                </a:solidFill>
                <a:latin typeface="Times New Roman"/>
                <a:cs typeface="Times New Roman"/>
              </a:rPr>
              <a:t>	</a:t>
            </a:r>
            <a:r>
              <a:rPr sz="3600" b="1" spc="-45" dirty="0">
                <a:solidFill>
                  <a:srgbClr val="2E3F3C"/>
                </a:solidFill>
                <a:latin typeface="Times New Roman"/>
                <a:cs typeface="Times New Roman"/>
              </a:rPr>
              <a:t>3</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D</a:t>
            </a:r>
            <a:r>
              <a:rPr sz="3600" b="1" dirty="0">
                <a:solidFill>
                  <a:srgbClr val="2E3F3C"/>
                </a:solidFill>
                <a:latin typeface="Times New Roman"/>
                <a:cs typeface="Times New Roman"/>
              </a:rPr>
              <a:t>	</a:t>
            </a:r>
            <a:r>
              <a:rPr sz="3600" b="1" spc="-20"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150" dirty="0">
                <a:solidFill>
                  <a:srgbClr val="2E3F3C"/>
                </a:solidFill>
                <a:latin typeface="Times New Roman"/>
                <a:cs typeface="Times New Roman"/>
              </a:rPr>
              <a:t>Y</a:t>
            </a:r>
            <a:r>
              <a:rPr sz="3600" b="1"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P</a:t>
            </a:r>
            <a:endParaRPr sz="3600" dirty="0">
              <a:latin typeface="Times New Roman"/>
              <a:cs typeface="Times New Roman"/>
            </a:endParaRPr>
          </a:p>
          <a:p>
            <a:pPr marL="12700" marR="128270">
              <a:lnSpc>
                <a:spcPct val="116300"/>
              </a:lnSpc>
              <a:buChar char="•"/>
              <a:tabLst>
                <a:tab pos="408305" algn="l"/>
                <a:tab pos="408940" algn="l"/>
                <a:tab pos="1554480" algn="l"/>
                <a:tab pos="1708785" algn="l"/>
                <a:tab pos="2584450" algn="l"/>
                <a:tab pos="3583940" algn="l"/>
                <a:tab pos="4954270" algn="l"/>
                <a:tab pos="5328920" algn="l"/>
                <a:tab pos="9456420" algn="l"/>
              </a:tabLst>
            </a:pPr>
            <a:r>
              <a:rPr lang="en-US" sz="3600" b="1" spc="-325" dirty="0">
                <a:solidFill>
                  <a:srgbClr val="2E3F3C"/>
                </a:solidFill>
                <a:latin typeface="Times New Roman"/>
                <a:cs typeface="Times New Roman"/>
              </a:rPr>
              <a:t>   </a:t>
            </a:r>
            <a:r>
              <a:rPr sz="3600" b="1" spc="-325"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200" dirty="0">
                <a:solidFill>
                  <a:srgbClr val="2E3F3C"/>
                </a:solidFill>
                <a:latin typeface="Times New Roman"/>
                <a:cs typeface="Times New Roman"/>
              </a:rPr>
              <a:t>N</a:t>
            </a:r>
            <a:r>
              <a:rPr sz="3600" b="1" dirty="0">
                <a:solidFill>
                  <a:srgbClr val="2E3F3C"/>
                </a:solidFill>
                <a:latin typeface="Times New Roman"/>
                <a:cs typeface="Times New Roman"/>
              </a:rPr>
              <a:t>	</a:t>
            </a:r>
            <a:r>
              <a:rPr sz="3600" b="1" spc="-5" dirty="0">
                <a:solidFill>
                  <a:srgbClr val="2E3F3C"/>
                </a:solidFill>
                <a:latin typeface="Times New Roman"/>
                <a:cs typeface="Times New Roman"/>
              </a:rPr>
              <a:t>B</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lang="en-US" sz="3600" b="1" dirty="0">
                <a:solidFill>
                  <a:srgbClr val="2E3F3C"/>
                </a:solidFill>
                <a:latin typeface="Times New Roman"/>
                <a:cs typeface="Times New Roman"/>
              </a:rPr>
              <a:t>  </a:t>
            </a:r>
            <a:r>
              <a:rPr sz="3600" b="1" spc="-130" dirty="0">
                <a:solidFill>
                  <a:srgbClr val="2E3F3C"/>
                </a:solidFill>
                <a:latin typeface="Times New Roman"/>
                <a:cs typeface="Times New Roman"/>
              </a:rPr>
              <a:t>F</a:t>
            </a:r>
            <a:r>
              <a:rPr sz="3600" b="1" spc="-430"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5" dirty="0">
                <a:solidFill>
                  <a:srgbClr val="2E3F3C"/>
                </a:solidFill>
                <a:latin typeface="Times New Roman"/>
                <a:cs typeface="Times New Roman"/>
              </a:rPr>
              <a:t>H</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dirty="0">
                <a:solidFill>
                  <a:srgbClr val="2E3F3C"/>
                </a:solidFill>
                <a:latin typeface="Times New Roman"/>
                <a:cs typeface="Times New Roman"/>
              </a:rPr>
              <a:t>	</a:t>
            </a:r>
            <a:r>
              <a:rPr lang="en-US" sz="3600" b="1" dirty="0">
                <a:solidFill>
                  <a:srgbClr val="2E3F3C"/>
                </a:solidFill>
                <a:latin typeface="Times New Roman"/>
                <a:cs typeface="Times New Roman"/>
              </a:rPr>
              <a:t>  </a:t>
            </a:r>
            <a:r>
              <a:rPr sz="3600" b="1" spc="-20"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W</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204" dirty="0">
                <a:solidFill>
                  <a:srgbClr val="2E3F3C"/>
                </a:solidFill>
                <a:latin typeface="Times New Roman"/>
                <a:cs typeface="Times New Roman"/>
              </a:rPr>
              <a:t>G</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D</a:t>
            </a:r>
            <a:r>
              <a:rPr lang="en-US" sz="3600" b="1" spc="-2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120" dirty="0">
                <a:solidFill>
                  <a:srgbClr val="2E3F3C"/>
                </a:solidFill>
                <a:latin typeface="Times New Roman"/>
                <a:cs typeface="Times New Roman"/>
              </a:rPr>
              <a:t>O  </a:t>
            </a:r>
            <a:r>
              <a:rPr sz="3600" b="1" spc="-130" dirty="0">
                <a:solidFill>
                  <a:srgbClr val="2E3F3C"/>
                </a:solidFill>
                <a:latin typeface="Times New Roman"/>
                <a:cs typeface="Times New Roman"/>
              </a:rPr>
              <a:t>F</a:t>
            </a:r>
            <a:r>
              <a:rPr sz="3600" b="1" spc="-430"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20" dirty="0">
                <a:solidFill>
                  <a:srgbClr val="2E3F3C"/>
                </a:solidFill>
                <a:latin typeface="Times New Roman"/>
                <a:cs typeface="Times New Roman"/>
              </a:rPr>
              <a:t>D</a:t>
            </a:r>
            <a:r>
              <a:rPr sz="3600" b="1"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200" dirty="0">
                <a:solidFill>
                  <a:srgbClr val="2E3F3C"/>
                </a:solidFill>
                <a:latin typeface="Times New Roman"/>
                <a:cs typeface="Times New Roman"/>
              </a:rPr>
              <a:t>N</a:t>
            </a:r>
            <a:r>
              <a:rPr sz="3600" b="1" dirty="0">
                <a:solidFill>
                  <a:srgbClr val="2E3F3C"/>
                </a:solidFill>
                <a:latin typeface="Times New Roman"/>
                <a:cs typeface="Times New Roman"/>
              </a:rPr>
              <a:t>	</a:t>
            </a:r>
            <a:r>
              <a:rPr sz="3600" b="1" spc="-20"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W</a:t>
            </a:r>
            <a:r>
              <a:rPr sz="3600" b="1" spc="-430" dirty="0">
                <a:solidFill>
                  <a:srgbClr val="2E3F3C"/>
                </a:solidFill>
                <a:latin typeface="Times New Roman"/>
                <a:cs typeface="Times New Roman"/>
              </a:rPr>
              <a:t> </a:t>
            </a:r>
            <a:r>
              <a:rPr sz="3600" b="1" spc="200" dirty="0">
                <a:solidFill>
                  <a:srgbClr val="2E3F3C"/>
                </a:solidFill>
                <a:latin typeface="Times New Roman"/>
                <a:cs typeface="Times New Roman"/>
              </a:rPr>
              <a:t>N</a:t>
            </a:r>
            <a:endParaRPr sz="3600" dirty="0">
              <a:latin typeface="Times New Roman"/>
              <a:cs typeface="Times New Roman"/>
            </a:endParaRPr>
          </a:p>
          <a:p>
            <a:pPr marL="408305" indent="-396240">
              <a:lnSpc>
                <a:spcPct val="100000"/>
              </a:lnSpc>
              <a:spcBef>
                <a:spcPts val="705"/>
              </a:spcBef>
              <a:buChar char="•"/>
              <a:tabLst>
                <a:tab pos="408305" algn="l"/>
                <a:tab pos="408940" algn="l"/>
                <a:tab pos="2082164" algn="l"/>
                <a:tab pos="5240020" algn="l"/>
                <a:tab pos="6915150" algn="l"/>
              </a:tabLst>
            </a:pP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670" dirty="0">
                <a:solidFill>
                  <a:srgbClr val="2E3F3C"/>
                </a:solidFill>
                <a:latin typeface="Times New Roman"/>
                <a:cs typeface="Times New Roman"/>
              </a:rPr>
              <a:t>N</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150" dirty="0">
                <a:solidFill>
                  <a:srgbClr val="2E3F3C"/>
                </a:solidFill>
                <a:latin typeface="Times New Roman"/>
                <a:cs typeface="Times New Roman"/>
              </a:rPr>
              <a:t>Y</a:t>
            </a:r>
            <a:r>
              <a:rPr sz="3600" b="1"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P</a:t>
            </a:r>
            <a:r>
              <a:rPr sz="3600" b="1" spc="-430" dirty="0">
                <a:solidFill>
                  <a:srgbClr val="2E3F3C"/>
                </a:solidFill>
                <a:latin typeface="Times New Roman"/>
                <a:cs typeface="Times New Roman"/>
              </a:rPr>
              <a:t> </a:t>
            </a:r>
            <a:r>
              <a:rPr sz="3600" b="1" spc="-204" dirty="0">
                <a:solidFill>
                  <a:srgbClr val="2E3F3C"/>
                </a:solidFill>
                <a:latin typeface="Times New Roman"/>
                <a:cs typeface="Times New Roman"/>
              </a:rPr>
              <a:t>G</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D</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20" dirty="0">
                <a:solidFill>
                  <a:srgbClr val="2E3F3C"/>
                </a:solidFill>
                <a:latin typeface="Times New Roman"/>
                <a:cs typeface="Times New Roman"/>
              </a:rPr>
              <a:t>D</a:t>
            </a:r>
            <a:r>
              <a:rPr sz="3600" b="1" dirty="0">
                <a:solidFill>
                  <a:srgbClr val="2E3F3C"/>
                </a:solidFill>
                <a:latin typeface="Times New Roman"/>
                <a:cs typeface="Times New Roman"/>
              </a:rPr>
              <a:t>	</a:t>
            </a:r>
            <a:r>
              <a:rPr sz="3600" b="1" spc="-5" dirty="0">
                <a:solidFill>
                  <a:srgbClr val="2E3F3C"/>
                </a:solidFill>
                <a:latin typeface="Times New Roman"/>
                <a:cs typeface="Times New Roman"/>
              </a:rPr>
              <a:t>B</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70" dirty="0">
                <a:solidFill>
                  <a:srgbClr val="2E3F3C"/>
                </a:solidFill>
                <a:latin typeface="Times New Roman"/>
                <a:cs typeface="Times New Roman"/>
              </a:rPr>
              <a:t>K</a:t>
            </a:r>
            <a:r>
              <a:rPr sz="3600" b="1"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endParaRPr sz="3600" dirty="0">
              <a:latin typeface="Times New Roman"/>
              <a:cs typeface="Times New Roman"/>
            </a:endParaRPr>
          </a:p>
          <a:p>
            <a:pPr marL="12700" marR="785495">
              <a:lnSpc>
                <a:spcPct val="116300"/>
              </a:lnSpc>
              <a:spcBef>
                <a:spcPts val="5"/>
              </a:spcBef>
              <a:tabLst>
                <a:tab pos="2734310" algn="l"/>
                <a:tab pos="3468370" algn="l"/>
                <a:tab pos="5665470" algn="l"/>
                <a:tab pos="7663180" algn="l"/>
                <a:tab pos="8747760" algn="l"/>
              </a:tabLst>
            </a:pPr>
            <a:r>
              <a:rPr sz="3600" b="1" spc="670" dirty="0">
                <a:solidFill>
                  <a:srgbClr val="2E3F3C"/>
                </a:solidFill>
                <a:latin typeface="Times New Roman"/>
                <a:cs typeface="Times New Roman"/>
              </a:rPr>
              <a:t>N</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45" dirty="0">
                <a:solidFill>
                  <a:srgbClr val="2E3F3C"/>
                </a:solidFill>
                <a:latin typeface="Times New Roman"/>
                <a:cs typeface="Times New Roman"/>
              </a:rPr>
              <a:t>U</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55" dirty="0">
                <a:solidFill>
                  <a:srgbClr val="2E3F3C"/>
                </a:solidFill>
                <a:latin typeface="Times New Roman"/>
                <a:cs typeface="Times New Roman"/>
              </a:rPr>
              <a:t>R</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130" dirty="0">
                <a:solidFill>
                  <a:srgbClr val="2E3F3C"/>
                </a:solidFill>
                <a:latin typeface="Times New Roman"/>
                <a:cs typeface="Times New Roman"/>
              </a:rPr>
              <a:t>F</a:t>
            </a:r>
            <a:r>
              <a:rPr sz="3600" b="1" dirty="0">
                <a:solidFill>
                  <a:srgbClr val="2E3F3C"/>
                </a:solidFill>
                <a:latin typeface="Times New Roman"/>
                <a:cs typeface="Times New Roman"/>
              </a:rPr>
              <a:t>	</a:t>
            </a:r>
            <a:r>
              <a:rPr sz="3600" b="1" spc="-325" dirty="0">
                <a:solidFill>
                  <a:srgbClr val="2E3F3C"/>
                </a:solidFill>
                <a:latin typeface="Times New Roman"/>
                <a:cs typeface="Times New Roman"/>
              </a:rPr>
              <a:t>C</a:t>
            </a:r>
            <a:r>
              <a:rPr sz="3600" b="1" spc="-430" dirty="0">
                <a:solidFill>
                  <a:srgbClr val="2E3F3C"/>
                </a:solidFill>
                <a:latin typeface="Times New Roman"/>
                <a:cs typeface="Times New Roman"/>
              </a:rPr>
              <a:t> </a:t>
            </a:r>
            <a:r>
              <a:rPr sz="3600" b="1" spc="-325" dirty="0">
                <a:solidFill>
                  <a:srgbClr val="2E3F3C"/>
                </a:solidFill>
                <a:latin typeface="Times New Roman"/>
                <a:cs typeface="Times New Roman"/>
              </a:rPr>
              <a:t>L</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5" dirty="0">
                <a:solidFill>
                  <a:srgbClr val="2E3F3C"/>
                </a:solidFill>
                <a:latin typeface="Times New Roman"/>
                <a:cs typeface="Times New Roman"/>
              </a:rPr>
              <a:t>B</a:t>
            </a:r>
            <a:r>
              <a:rPr sz="3600" b="1" spc="-430"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135" dirty="0">
                <a:solidFill>
                  <a:srgbClr val="2E3F3C"/>
                </a:solidFill>
                <a:latin typeface="Times New Roman"/>
                <a:cs typeface="Times New Roman"/>
              </a:rPr>
              <a:t>V</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P</a:t>
            </a:r>
            <a:r>
              <a:rPr sz="3600" b="1" dirty="0">
                <a:solidFill>
                  <a:srgbClr val="2E3F3C"/>
                </a:solidFill>
                <a:latin typeface="Times New Roman"/>
                <a:cs typeface="Times New Roman"/>
              </a:rPr>
              <a:t>	</a:t>
            </a:r>
            <a:r>
              <a:rPr sz="3600" b="1" spc="-220" dirty="0">
                <a:solidFill>
                  <a:srgbClr val="2E3F3C"/>
                </a:solidFill>
                <a:latin typeface="Times New Roman"/>
                <a:cs typeface="Times New Roman"/>
              </a:rPr>
              <a:t>O</a:t>
            </a:r>
            <a:r>
              <a:rPr sz="3600" b="1" spc="-430" dirty="0">
                <a:solidFill>
                  <a:srgbClr val="2E3F3C"/>
                </a:solidFill>
                <a:latin typeface="Times New Roman"/>
                <a:cs typeface="Times New Roman"/>
              </a:rPr>
              <a:t> </a:t>
            </a:r>
            <a:r>
              <a:rPr sz="3600" b="1" spc="-30" dirty="0">
                <a:solidFill>
                  <a:srgbClr val="2E3F3C"/>
                </a:solidFill>
                <a:latin typeface="Times New Roman"/>
                <a:cs typeface="Times New Roman"/>
              </a:rPr>
              <a:t>R  </a:t>
            </a:r>
            <a:r>
              <a:rPr sz="3600" b="1" spc="-55" dirty="0">
                <a:solidFill>
                  <a:srgbClr val="2E3F3C"/>
                </a:solidFill>
                <a:latin typeface="Times New Roman"/>
                <a:cs typeface="Times New Roman"/>
              </a:rPr>
              <a:t>R</a:t>
            </a:r>
            <a:r>
              <a:rPr sz="3600" b="1" spc="-434" dirty="0">
                <a:solidFill>
                  <a:srgbClr val="2E3F3C"/>
                </a:solidFill>
                <a:latin typeface="Times New Roman"/>
                <a:cs typeface="Times New Roman"/>
              </a:rPr>
              <a:t> </a:t>
            </a:r>
            <a:r>
              <a:rPr sz="3600" b="1" spc="-235" dirty="0">
                <a:solidFill>
                  <a:srgbClr val="2E3F3C"/>
                </a:solidFill>
                <a:latin typeface="Times New Roman"/>
                <a:cs typeface="Times New Roman"/>
              </a:rPr>
              <a:t>E</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I</a:t>
            </a:r>
            <a:r>
              <a:rPr sz="3600" b="1" spc="-430" dirty="0">
                <a:solidFill>
                  <a:srgbClr val="2E3F3C"/>
                </a:solidFill>
                <a:latin typeface="Times New Roman"/>
                <a:cs typeface="Times New Roman"/>
              </a:rPr>
              <a:t> </a:t>
            </a:r>
            <a:r>
              <a:rPr sz="3600" b="1" spc="-15" dirty="0">
                <a:solidFill>
                  <a:srgbClr val="2E3F3C"/>
                </a:solidFill>
                <a:latin typeface="Times New Roman"/>
                <a:cs typeface="Times New Roman"/>
              </a:rPr>
              <a:t>S</a:t>
            </a:r>
            <a:r>
              <a:rPr sz="3600" b="1" spc="-430" dirty="0">
                <a:solidFill>
                  <a:srgbClr val="2E3F3C"/>
                </a:solidFill>
                <a:latin typeface="Times New Roman"/>
                <a:cs typeface="Times New Roman"/>
              </a:rPr>
              <a:t> </a:t>
            </a:r>
            <a:r>
              <a:rPr sz="3600" b="1" spc="-260" dirty="0">
                <a:solidFill>
                  <a:srgbClr val="2E3F3C"/>
                </a:solidFill>
                <a:latin typeface="Times New Roman"/>
                <a:cs typeface="Times New Roman"/>
              </a:rPr>
              <a:t>T</a:t>
            </a:r>
            <a:r>
              <a:rPr sz="3600" b="1" spc="-430" dirty="0">
                <a:solidFill>
                  <a:srgbClr val="2E3F3C"/>
                </a:solidFill>
                <a:latin typeface="Times New Roman"/>
                <a:cs typeface="Times New Roman"/>
              </a:rPr>
              <a:t> </a:t>
            </a:r>
            <a:r>
              <a:rPr sz="3600" b="1" spc="-235" dirty="0">
                <a:solidFill>
                  <a:srgbClr val="2E3F3C"/>
                </a:solidFill>
                <a:latin typeface="Times New Roman"/>
                <a:cs typeface="Times New Roman"/>
              </a:rPr>
              <a:t>A</a:t>
            </a:r>
            <a:r>
              <a:rPr sz="3600" b="1" spc="-430" dirty="0">
                <a:solidFill>
                  <a:srgbClr val="2E3F3C"/>
                </a:solidFill>
                <a:latin typeface="Times New Roman"/>
                <a:cs typeface="Times New Roman"/>
              </a:rPr>
              <a:t> </a:t>
            </a:r>
            <a:r>
              <a:rPr sz="3600" b="1" spc="175" dirty="0">
                <a:solidFill>
                  <a:srgbClr val="2E3F3C"/>
                </a:solidFill>
                <a:latin typeface="Times New Roman"/>
                <a:cs typeface="Times New Roman"/>
              </a:rPr>
              <a:t>NC</a:t>
            </a:r>
            <a:r>
              <a:rPr sz="3600" b="1" spc="-434" dirty="0">
                <a:solidFill>
                  <a:srgbClr val="2E3F3C"/>
                </a:solidFill>
                <a:latin typeface="Times New Roman"/>
                <a:cs typeface="Times New Roman"/>
              </a:rPr>
              <a:t> </a:t>
            </a:r>
            <a:r>
              <a:rPr sz="3600" b="1" spc="-235" dirty="0">
                <a:solidFill>
                  <a:srgbClr val="2E3F3C"/>
                </a:solidFill>
                <a:latin typeface="Times New Roman"/>
                <a:cs typeface="Times New Roman"/>
              </a:rPr>
              <a:t>E</a:t>
            </a:r>
            <a:endParaRPr sz="3600" dirty="0">
              <a:latin typeface="Times New Roman"/>
              <a:cs typeface="Times New Roman"/>
            </a:endParaRPr>
          </a:p>
        </p:txBody>
      </p:sp>
      <p:sp>
        <p:nvSpPr>
          <p:cNvPr id="7" name="object 7"/>
          <p:cNvSpPr/>
          <p:nvPr/>
        </p:nvSpPr>
        <p:spPr>
          <a:xfrm>
            <a:off x="590333" y="9357746"/>
            <a:ext cx="685800" cy="929640"/>
          </a:xfrm>
          <a:custGeom>
            <a:avLst/>
            <a:gdLst/>
            <a:ahLst/>
            <a:cxnLst/>
            <a:rect l="l" t="t" r="r" b="b"/>
            <a:pathLst>
              <a:path w="685800" h="929640">
                <a:moveTo>
                  <a:pt x="685799" y="929252"/>
                </a:moveTo>
                <a:lnTo>
                  <a:pt x="0" y="929252"/>
                </a:lnTo>
                <a:lnTo>
                  <a:pt x="0" y="0"/>
                </a:lnTo>
                <a:lnTo>
                  <a:pt x="685799" y="0"/>
                </a:lnTo>
                <a:lnTo>
                  <a:pt x="685799" y="929252"/>
                </a:lnTo>
                <a:close/>
              </a:path>
            </a:pathLst>
          </a:custGeom>
          <a:solidFill>
            <a:srgbClr val="F7F7F2"/>
          </a:solidFill>
        </p:spPr>
        <p:txBody>
          <a:bodyPr wrap="square" lIns="0" tIns="0" rIns="0" bIns="0" rtlCol="0"/>
          <a:lstStyle/>
          <a:p>
            <a:endParaRPr/>
          </a:p>
        </p:txBody>
      </p:sp>
      <p:sp>
        <p:nvSpPr>
          <p:cNvPr id="8" name="object 8"/>
          <p:cNvSpPr txBox="1"/>
          <p:nvPr/>
        </p:nvSpPr>
        <p:spPr>
          <a:xfrm>
            <a:off x="740944" y="9358762"/>
            <a:ext cx="401320" cy="756617"/>
          </a:xfrm>
          <a:prstGeom prst="rect">
            <a:avLst/>
          </a:prstGeom>
        </p:spPr>
        <p:txBody>
          <a:bodyPr vert="horz" wrap="square" lIns="0" tIns="63500" rIns="0" bIns="0" rtlCol="0">
            <a:spAutoFit/>
          </a:bodyPr>
          <a:lstStyle/>
          <a:p>
            <a:pPr marL="38100">
              <a:lnSpc>
                <a:spcPct val="100000"/>
              </a:lnSpc>
              <a:spcBef>
                <a:spcPts val="500"/>
              </a:spcBef>
            </a:pPr>
            <a:r>
              <a:rPr lang="en-US" sz="4500" b="1" spc="204" dirty="0">
                <a:solidFill>
                  <a:srgbClr val="8FBEAB"/>
                </a:solidFill>
                <a:latin typeface="Times New Roman"/>
                <a:cs typeface="Times New Roman"/>
              </a:rPr>
              <a:t>7</a:t>
            </a:r>
            <a:endParaRPr sz="4500" dirty="0">
              <a:solidFill>
                <a:srgbClr val="8FBEAB"/>
              </a:solidFill>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7F7F2"/>
          </a:solidFill>
        </p:spPr>
        <p:txBody>
          <a:bodyPr wrap="square" lIns="0" tIns="0" rIns="0" bIns="0" rtlCol="0"/>
          <a:lstStyle/>
          <a:p>
            <a:endParaRPr/>
          </a:p>
        </p:txBody>
      </p:sp>
      <p:sp>
        <p:nvSpPr>
          <p:cNvPr id="3" name="object 3"/>
          <p:cNvSpPr/>
          <p:nvPr/>
        </p:nvSpPr>
        <p:spPr>
          <a:xfrm>
            <a:off x="14720220" y="0"/>
            <a:ext cx="3568065" cy="10287000"/>
          </a:xfrm>
          <a:custGeom>
            <a:avLst/>
            <a:gdLst/>
            <a:ahLst/>
            <a:cxnLst/>
            <a:rect l="l" t="t" r="r" b="b"/>
            <a:pathLst>
              <a:path w="3568065" h="10287000">
                <a:moveTo>
                  <a:pt x="0" y="0"/>
                </a:moveTo>
                <a:lnTo>
                  <a:pt x="3567778" y="0"/>
                </a:lnTo>
                <a:lnTo>
                  <a:pt x="3567778" y="10286999"/>
                </a:lnTo>
                <a:lnTo>
                  <a:pt x="0" y="10286999"/>
                </a:lnTo>
                <a:lnTo>
                  <a:pt x="0" y="0"/>
                </a:lnTo>
                <a:close/>
              </a:path>
            </a:pathLst>
          </a:custGeom>
          <a:solidFill>
            <a:srgbClr val="8FBEAB"/>
          </a:solidFill>
        </p:spPr>
        <p:txBody>
          <a:bodyPr wrap="square" lIns="0" tIns="0" rIns="0" bIns="0" rtlCol="0"/>
          <a:lstStyle/>
          <a:p>
            <a:endParaRPr/>
          </a:p>
        </p:txBody>
      </p:sp>
      <p:sp>
        <p:nvSpPr>
          <p:cNvPr id="5" name="object 5"/>
          <p:cNvSpPr/>
          <p:nvPr/>
        </p:nvSpPr>
        <p:spPr>
          <a:xfrm>
            <a:off x="590333" y="9357746"/>
            <a:ext cx="685800" cy="929640"/>
          </a:xfrm>
          <a:custGeom>
            <a:avLst/>
            <a:gdLst/>
            <a:ahLst/>
            <a:cxnLst/>
            <a:rect l="l" t="t" r="r" b="b"/>
            <a:pathLst>
              <a:path w="685800" h="929640">
                <a:moveTo>
                  <a:pt x="685799" y="929252"/>
                </a:moveTo>
                <a:lnTo>
                  <a:pt x="0" y="929252"/>
                </a:lnTo>
                <a:lnTo>
                  <a:pt x="0" y="0"/>
                </a:lnTo>
                <a:lnTo>
                  <a:pt x="685799" y="0"/>
                </a:lnTo>
                <a:lnTo>
                  <a:pt x="685799" y="929252"/>
                </a:lnTo>
                <a:close/>
              </a:path>
            </a:pathLst>
          </a:custGeom>
          <a:solidFill>
            <a:srgbClr val="8FBEAB"/>
          </a:solidFill>
        </p:spPr>
        <p:txBody>
          <a:bodyPr wrap="square" lIns="0" tIns="0" rIns="0" bIns="0" rtlCol="0"/>
          <a:lstStyle/>
          <a:p>
            <a:endParaRPr/>
          </a:p>
        </p:txBody>
      </p:sp>
      <p:sp>
        <p:nvSpPr>
          <p:cNvPr id="7" name="object 7"/>
          <p:cNvSpPr txBox="1"/>
          <p:nvPr/>
        </p:nvSpPr>
        <p:spPr>
          <a:xfrm>
            <a:off x="15817651" y="1866901"/>
            <a:ext cx="1538883" cy="6532590"/>
          </a:xfrm>
          <a:prstGeom prst="rect">
            <a:avLst/>
          </a:prstGeom>
        </p:spPr>
        <p:txBody>
          <a:bodyPr vert="vert" wrap="square" lIns="0" tIns="125095" rIns="0" bIns="0" rtlCol="0">
            <a:spAutoFit/>
          </a:bodyPr>
          <a:lstStyle/>
          <a:p>
            <a:pPr marL="12700">
              <a:lnSpc>
                <a:spcPct val="100000"/>
              </a:lnSpc>
              <a:spcBef>
                <a:spcPts val="985"/>
              </a:spcBef>
            </a:pPr>
            <a:r>
              <a:rPr sz="10000" b="1" spc="-150" dirty="0">
                <a:solidFill>
                  <a:srgbClr val="F7F7F2"/>
                </a:solidFill>
                <a:latin typeface="Times New Roman"/>
                <a:cs typeface="Times New Roman"/>
              </a:rPr>
              <a:t>EXAMPLE</a:t>
            </a:r>
            <a:endParaRPr sz="10000" dirty="0">
              <a:latin typeface="Times New Roman"/>
              <a:cs typeface="Times New Roman"/>
            </a:endParaRPr>
          </a:p>
        </p:txBody>
      </p:sp>
      <p:sp>
        <p:nvSpPr>
          <p:cNvPr id="8" name="object 8"/>
          <p:cNvSpPr txBox="1"/>
          <p:nvPr/>
        </p:nvSpPr>
        <p:spPr>
          <a:xfrm>
            <a:off x="740944" y="9358762"/>
            <a:ext cx="401320" cy="925830"/>
          </a:xfrm>
          <a:prstGeom prst="rect">
            <a:avLst/>
          </a:prstGeom>
        </p:spPr>
        <p:txBody>
          <a:bodyPr vert="horz" wrap="square" lIns="0" tIns="63500" rIns="0" bIns="0" rtlCol="0">
            <a:spAutoFit/>
          </a:bodyPr>
          <a:lstStyle/>
          <a:p>
            <a:pPr marL="38100">
              <a:lnSpc>
                <a:spcPct val="100000"/>
              </a:lnSpc>
              <a:spcBef>
                <a:spcPts val="500"/>
              </a:spcBef>
            </a:pPr>
            <a:fld id="{81D60167-4931-47E6-BA6A-407CBD079E47}" type="slidenum">
              <a:rPr sz="4500" b="1" spc="204" dirty="0">
                <a:solidFill>
                  <a:srgbClr val="F7F7F2"/>
                </a:solidFill>
                <a:latin typeface="Times New Roman"/>
                <a:cs typeface="Times New Roman"/>
              </a:rPr>
              <a:t>8</a:t>
            </a:fld>
            <a:endParaRPr sz="4500" dirty="0">
              <a:latin typeface="Times New Roman"/>
              <a:cs typeface="Times New Roman"/>
            </a:endParaRPr>
          </a:p>
        </p:txBody>
      </p:sp>
      <p:pic>
        <p:nvPicPr>
          <p:cNvPr id="10" name="Picture 9">
            <a:extLst>
              <a:ext uri="{FF2B5EF4-FFF2-40B4-BE49-F238E27FC236}">
                <a16:creationId xmlns:a16="http://schemas.microsoft.com/office/drawing/2014/main" id="{E23A58B5-D233-827D-09CC-425C2F9E5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083" y="952662"/>
            <a:ext cx="12989747" cy="83610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7633" y="1543268"/>
            <a:ext cx="5779135" cy="2218055"/>
          </a:xfrm>
          <a:prstGeom prst="rect">
            <a:avLst/>
          </a:prstGeom>
        </p:spPr>
        <p:txBody>
          <a:bodyPr vert="horz" wrap="square" lIns="0" tIns="28575" rIns="0" bIns="0" rtlCol="0">
            <a:spAutoFit/>
          </a:bodyPr>
          <a:lstStyle/>
          <a:p>
            <a:pPr marL="12700" marR="5080">
              <a:lnSpc>
                <a:spcPts val="8620"/>
              </a:lnSpc>
              <a:spcBef>
                <a:spcPts val="225"/>
              </a:spcBef>
            </a:pPr>
            <a:r>
              <a:rPr sz="7200" dirty="0">
                <a:solidFill>
                  <a:srgbClr val="F7F7F2"/>
                </a:solidFill>
              </a:rPr>
              <a:t>PAUSES</a:t>
            </a:r>
            <a:r>
              <a:rPr sz="7200" spc="385" dirty="0">
                <a:solidFill>
                  <a:srgbClr val="F7F7F2"/>
                </a:solidFill>
              </a:rPr>
              <a:t> </a:t>
            </a:r>
            <a:r>
              <a:rPr sz="7200" spc="260" dirty="0">
                <a:solidFill>
                  <a:srgbClr val="F7F7F2"/>
                </a:solidFill>
              </a:rPr>
              <a:t>IN</a:t>
            </a:r>
            <a:r>
              <a:rPr sz="7200" spc="385" dirty="0">
                <a:solidFill>
                  <a:srgbClr val="F7F7F2"/>
                </a:solidFill>
              </a:rPr>
              <a:t> </a:t>
            </a:r>
            <a:r>
              <a:rPr sz="7200" spc="-509" dirty="0">
                <a:solidFill>
                  <a:srgbClr val="F7F7F2"/>
                </a:solidFill>
              </a:rPr>
              <a:t>A </a:t>
            </a:r>
            <a:r>
              <a:rPr sz="7200" spc="-1785" dirty="0">
                <a:solidFill>
                  <a:srgbClr val="F7F7F2"/>
                </a:solidFill>
              </a:rPr>
              <a:t> </a:t>
            </a:r>
            <a:r>
              <a:rPr sz="7200" spc="-15" dirty="0">
                <a:solidFill>
                  <a:srgbClr val="F7F7F2"/>
                </a:solidFill>
              </a:rPr>
              <a:t>TREND</a:t>
            </a:r>
            <a:r>
              <a:rPr sz="7200" spc="385" dirty="0">
                <a:solidFill>
                  <a:srgbClr val="F7F7F2"/>
                </a:solidFill>
              </a:rPr>
              <a:t> </a:t>
            </a:r>
            <a:r>
              <a:rPr sz="7200" spc="229" dirty="0">
                <a:solidFill>
                  <a:srgbClr val="F7F7F2"/>
                </a:solidFill>
              </a:rPr>
              <a:t>RUN</a:t>
            </a:r>
            <a:endParaRPr sz="7200"/>
          </a:p>
        </p:txBody>
      </p:sp>
      <p:sp>
        <p:nvSpPr>
          <p:cNvPr id="3" name="object 3"/>
          <p:cNvSpPr txBox="1"/>
          <p:nvPr/>
        </p:nvSpPr>
        <p:spPr>
          <a:xfrm>
            <a:off x="8675035" y="418705"/>
            <a:ext cx="9025890" cy="9262745"/>
          </a:xfrm>
          <a:prstGeom prst="rect">
            <a:avLst/>
          </a:prstGeom>
        </p:spPr>
        <p:txBody>
          <a:bodyPr vert="horz" wrap="square" lIns="0" tIns="11430" rIns="0" bIns="0" rtlCol="0">
            <a:spAutoFit/>
          </a:bodyPr>
          <a:lstStyle/>
          <a:p>
            <a:pPr marL="12700" marR="100330">
              <a:lnSpc>
                <a:spcPct val="117000"/>
              </a:lnSpc>
              <a:spcBef>
                <a:spcPts val="90"/>
              </a:spcBef>
              <a:buChar char="•"/>
              <a:tabLst>
                <a:tab pos="420370" algn="l"/>
                <a:tab pos="421005" algn="l"/>
                <a:tab pos="905510" algn="l"/>
                <a:tab pos="2235200" algn="l"/>
                <a:tab pos="2333625" algn="l"/>
                <a:tab pos="4326255" algn="l"/>
                <a:tab pos="4906010" algn="l"/>
                <a:tab pos="7169150" algn="l"/>
              </a:tabLst>
            </a:pPr>
            <a:r>
              <a:rPr lang="en-US" sz="3700" b="1" spc="-10" dirty="0">
                <a:solidFill>
                  <a:srgbClr val="2E3F3C"/>
                </a:solidFill>
                <a:latin typeface="Times New Roman"/>
                <a:cs typeface="Times New Roman"/>
              </a:rPr>
              <a:t>  </a:t>
            </a:r>
            <a:r>
              <a:rPr sz="3700" b="1" spc="-10" dirty="0">
                <a:solidFill>
                  <a:srgbClr val="2E3F3C"/>
                </a:solidFill>
                <a:latin typeface="Times New Roman"/>
                <a:cs typeface="Times New Roman"/>
              </a:rPr>
              <a:t>W</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H</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210" dirty="0">
                <a:solidFill>
                  <a:srgbClr val="2E3F3C"/>
                </a:solidFill>
                <a:latin typeface="Times New Roman"/>
                <a:cs typeface="Times New Roman"/>
              </a:rPr>
              <a:t>N</a:t>
            </a:r>
            <a:r>
              <a:rPr sz="3700" b="1" dirty="0">
                <a:solidFill>
                  <a:srgbClr val="2E3F3C"/>
                </a:solidFill>
                <a:latin typeface="Times New Roman"/>
                <a:cs typeface="Times New Roman"/>
              </a:rPr>
              <a:t>		</a:t>
            </a:r>
            <a:r>
              <a:rPr sz="3700" b="1" spc="-35" dirty="0">
                <a:solidFill>
                  <a:srgbClr val="2E3F3C"/>
                </a:solidFill>
                <a:latin typeface="Times New Roman"/>
                <a:cs typeface="Times New Roman"/>
              </a:rPr>
              <a:t>M</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80" dirty="0">
                <a:solidFill>
                  <a:srgbClr val="2E3F3C"/>
                </a:solidFill>
                <a:latin typeface="Times New Roman"/>
                <a:cs typeface="Times New Roman"/>
              </a:rPr>
              <a:t>K</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dirty="0">
                <a:solidFill>
                  <a:srgbClr val="2E3F3C"/>
                </a:solidFill>
                <a:latin typeface="Times New Roman"/>
                <a:cs typeface="Times New Roman"/>
              </a:rPr>
              <a:t>	</a:t>
            </a:r>
            <a:r>
              <a:rPr sz="3700" b="1" spc="-325" dirty="0">
                <a:solidFill>
                  <a:srgbClr val="2E3F3C"/>
                </a:solidFill>
                <a:latin typeface="Times New Roman"/>
                <a:cs typeface="Times New Roman"/>
              </a:rPr>
              <a:t>C</a:t>
            </a:r>
            <a:r>
              <a:rPr sz="3700" b="1" spc="-440" dirty="0">
                <a:solidFill>
                  <a:srgbClr val="2E3F3C"/>
                </a:solidFill>
                <a:latin typeface="Times New Roman"/>
                <a:cs typeface="Times New Roman"/>
              </a:rPr>
              <a:t> </a:t>
            </a:r>
            <a:r>
              <a:rPr sz="3700" b="1" spc="-330" dirty="0">
                <a:solidFill>
                  <a:srgbClr val="2E3F3C"/>
                </a:solidFill>
                <a:latin typeface="Times New Roman"/>
                <a:cs typeface="Times New Roman"/>
              </a:rPr>
              <a:t>L</a:t>
            </a:r>
            <a:r>
              <a:rPr sz="3700" b="1" spc="-440" dirty="0">
                <a:solidFill>
                  <a:srgbClr val="2E3F3C"/>
                </a:solidFill>
                <a:latin typeface="Times New Roman"/>
                <a:cs typeface="Times New Roman"/>
              </a:rPr>
              <a:t> </a:t>
            </a:r>
            <a:r>
              <a:rPr sz="3700" b="1" spc="-220" dirty="0">
                <a:solidFill>
                  <a:srgbClr val="2E3F3C"/>
                </a:solidFill>
                <a:latin typeface="Times New Roman"/>
                <a:cs typeface="Times New Roman"/>
              </a:rPr>
              <a:t>O</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S</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S</a:t>
            </a:r>
            <a:r>
              <a:rPr sz="3700" b="1" dirty="0">
                <a:solidFill>
                  <a:srgbClr val="2E3F3C"/>
                </a:solidFill>
                <a:latin typeface="Times New Roman"/>
                <a:cs typeface="Times New Roman"/>
              </a:rPr>
              <a:t>	</a:t>
            </a: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210" dirty="0">
                <a:solidFill>
                  <a:srgbClr val="2E3F3C"/>
                </a:solidFill>
                <a:latin typeface="Times New Roman"/>
                <a:cs typeface="Times New Roman"/>
              </a:rPr>
              <a:t>G</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H</a:t>
            </a:r>
            <a:r>
              <a:rPr sz="3700" b="1" spc="-440" dirty="0">
                <a:solidFill>
                  <a:srgbClr val="2E3F3C"/>
                </a:solidFill>
                <a:latin typeface="Times New Roman"/>
                <a:cs typeface="Times New Roman"/>
              </a:rPr>
              <a:t> </a:t>
            </a:r>
            <a:r>
              <a:rPr sz="3700" b="1" spc="-155" dirty="0">
                <a:solidFill>
                  <a:srgbClr val="2E3F3C"/>
                </a:solidFill>
                <a:latin typeface="Times New Roman"/>
                <a:cs typeface="Times New Roman"/>
              </a:rPr>
              <a:t>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spc="-440"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20" dirty="0">
                <a:solidFill>
                  <a:srgbClr val="2E3F3C"/>
                </a:solidFill>
                <a:latin typeface="Times New Roman"/>
                <a:cs typeface="Times New Roman"/>
              </a:rPr>
              <a:t>P</a:t>
            </a:r>
            <a:r>
              <a:rPr sz="3700" b="1" spc="-440" dirty="0">
                <a:solidFill>
                  <a:srgbClr val="2E3F3C"/>
                </a:solidFill>
                <a:latin typeface="Times New Roman"/>
                <a:cs typeface="Times New Roman"/>
              </a:rPr>
              <a:t> </a:t>
            </a:r>
            <a:r>
              <a:rPr sz="3700" b="1" spc="260" dirty="0">
                <a:solidFill>
                  <a:srgbClr val="2E3F3C"/>
                </a:solidFill>
                <a:latin typeface="Times New Roman"/>
                <a:cs typeface="Times New Roman"/>
              </a:rPr>
              <a:t>,</a:t>
            </a:r>
            <a:r>
              <a:rPr sz="3700" b="1"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15" dirty="0">
                <a:solidFill>
                  <a:srgbClr val="2E3F3C"/>
                </a:solidFill>
                <a:latin typeface="Times New Roman"/>
                <a:cs typeface="Times New Roman"/>
              </a:rPr>
              <a:t>D</a:t>
            </a:r>
            <a:r>
              <a:rPr sz="3700" b="1" dirty="0">
                <a:solidFill>
                  <a:srgbClr val="2E3F3C"/>
                </a:solidFill>
                <a:latin typeface="Times New Roman"/>
                <a:cs typeface="Times New Roman"/>
              </a:rPr>
              <a:t>	</a:t>
            </a:r>
            <a:r>
              <a:rPr sz="3700" b="1" spc="-10" dirty="0">
                <a:solidFill>
                  <a:srgbClr val="2E3F3C"/>
                </a:solidFill>
                <a:latin typeface="Times New Roman"/>
                <a:cs typeface="Times New Roman"/>
              </a:rPr>
              <a:t>S</a:t>
            </a:r>
            <a:r>
              <a:rPr sz="3700" b="1" spc="-440"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U</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S</a:t>
            </a:r>
            <a:endParaRPr sz="3700" dirty="0">
              <a:latin typeface="Times New Roman"/>
              <a:cs typeface="Times New Roman"/>
            </a:endParaRPr>
          </a:p>
          <a:p>
            <a:pPr marL="12700">
              <a:lnSpc>
                <a:spcPct val="100000"/>
              </a:lnSpc>
              <a:spcBef>
                <a:spcPts val="755"/>
              </a:spcBef>
              <a:tabLst>
                <a:tab pos="2798445" algn="l"/>
              </a:tabLst>
            </a:pP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35" dirty="0">
                <a:solidFill>
                  <a:srgbClr val="2E3F3C"/>
                </a:solidFill>
                <a:latin typeface="Times New Roman"/>
                <a:cs typeface="Times New Roman"/>
              </a:rPr>
              <a:t>M</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10" dirty="0">
                <a:solidFill>
                  <a:srgbClr val="2E3F3C"/>
                </a:solidFill>
                <a:latin typeface="Times New Roman"/>
                <a:cs typeface="Times New Roman"/>
              </a:rPr>
              <a:t>S</a:t>
            </a:r>
            <a:r>
              <a:rPr sz="3700" b="1"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265" dirty="0">
                <a:solidFill>
                  <a:srgbClr val="2E3F3C"/>
                </a:solidFill>
                <a:latin typeface="Times New Roman"/>
                <a:cs typeface="Times New Roman"/>
              </a:rPr>
              <a:t>T</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325" dirty="0">
                <a:solidFill>
                  <a:srgbClr val="2E3F3C"/>
                </a:solidFill>
                <a:latin typeface="Times New Roman"/>
                <a:cs typeface="Times New Roman"/>
              </a:rPr>
              <a:t>C</a:t>
            </a:r>
            <a:r>
              <a:rPr sz="3700" b="1" spc="-440" dirty="0">
                <a:solidFill>
                  <a:srgbClr val="2E3F3C"/>
                </a:solidFill>
                <a:latin typeface="Times New Roman"/>
                <a:cs typeface="Times New Roman"/>
              </a:rPr>
              <a:t> </a:t>
            </a:r>
            <a:r>
              <a:rPr sz="3700" b="1" spc="-265" dirty="0">
                <a:solidFill>
                  <a:srgbClr val="2E3F3C"/>
                </a:solidFill>
                <a:latin typeface="Times New Roman"/>
                <a:cs typeface="Times New Roman"/>
              </a:rPr>
              <a:t>T</a:t>
            </a:r>
            <a:endParaRPr sz="3700" dirty="0">
              <a:latin typeface="Times New Roman"/>
              <a:cs typeface="Times New Roman"/>
            </a:endParaRPr>
          </a:p>
          <a:p>
            <a:pPr marL="12700" marR="422909">
              <a:lnSpc>
                <a:spcPct val="117000"/>
              </a:lnSpc>
              <a:buChar char="•"/>
              <a:tabLst>
                <a:tab pos="420370" algn="l"/>
                <a:tab pos="421005" algn="l"/>
                <a:tab pos="2103120" algn="l"/>
                <a:tab pos="3642995" algn="l"/>
                <a:tab pos="4184015" algn="l"/>
                <a:tab pos="6699250" algn="l"/>
                <a:tab pos="7172325" algn="l"/>
              </a:tabLst>
            </a:pPr>
            <a:r>
              <a:rPr lang="en-US" sz="3700" b="1" spc="10" dirty="0">
                <a:solidFill>
                  <a:srgbClr val="2E3F3C"/>
                </a:solidFill>
                <a:latin typeface="Times New Roman"/>
                <a:cs typeface="Times New Roman"/>
              </a:rPr>
              <a:t>  </a:t>
            </a:r>
            <a:r>
              <a:rPr sz="3700" b="1" spc="10" dirty="0">
                <a:solidFill>
                  <a:srgbClr val="2E3F3C"/>
                </a:solidFill>
                <a:latin typeface="Times New Roman"/>
                <a:cs typeface="Times New Roman"/>
              </a:rPr>
              <a:t>H</a:t>
            </a:r>
            <a:r>
              <a:rPr sz="3700" b="1" spc="-440" dirty="0">
                <a:solidFill>
                  <a:srgbClr val="2E3F3C"/>
                </a:solidFill>
                <a:latin typeface="Times New Roman"/>
                <a:cs typeface="Times New Roman"/>
              </a:rPr>
              <a:t> </a:t>
            </a:r>
            <a:r>
              <a:rPr sz="3700" b="1" spc="-220" dirty="0">
                <a:solidFill>
                  <a:srgbClr val="2E3F3C"/>
                </a:solidFill>
                <a:latin typeface="Times New Roman"/>
                <a:cs typeface="Times New Roman"/>
              </a:rPr>
              <a:t>O</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W</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135" dirty="0">
                <a:solidFill>
                  <a:srgbClr val="2E3F3C"/>
                </a:solidFill>
                <a:latin typeface="Times New Roman"/>
                <a:cs typeface="Times New Roman"/>
              </a:rPr>
              <a:t>V</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260" dirty="0">
                <a:solidFill>
                  <a:srgbClr val="2E3F3C"/>
                </a:solidFill>
                <a:latin typeface="Times New Roman"/>
                <a:cs typeface="Times New Roman"/>
              </a:rPr>
              <a:t>,</a:t>
            </a:r>
            <a:r>
              <a:rPr sz="3700" b="1"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dirty="0">
                <a:solidFill>
                  <a:srgbClr val="2E3F3C"/>
                </a:solidFill>
                <a:latin typeface="Times New Roman"/>
                <a:cs typeface="Times New Roman"/>
              </a:rPr>
              <a:t>	</a:t>
            </a:r>
            <a:r>
              <a:rPr sz="3700" b="1" spc="-844" dirty="0">
                <a:solidFill>
                  <a:srgbClr val="2E3F3C"/>
                </a:solidFill>
                <a:latin typeface="Times New Roman"/>
                <a:cs typeface="Times New Roman"/>
              </a:rPr>
              <a:t> </a:t>
            </a:r>
            <a:r>
              <a:rPr sz="3700" b="1" spc="-10" dirty="0">
                <a:solidFill>
                  <a:srgbClr val="2E3F3C"/>
                </a:solidFill>
                <a:latin typeface="Times New Roman"/>
                <a:cs typeface="Times New Roman"/>
              </a:rPr>
              <a:t>W</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210" dirty="0">
                <a:solidFill>
                  <a:srgbClr val="2E3F3C"/>
                </a:solidFill>
                <a:latin typeface="Times New Roman"/>
                <a:cs typeface="Times New Roman"/>
              </a:rPr>
              <a:t>G</a:t>
            </a:r>
            <a:r>
              <a:rPr sz="3700" b="1"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H</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185" dirty="0">
                <a:solidFill>
                  <a:srgbClr val="2E3F3C"/>
                </a:solidFill>
                <a:latin typeface="Times New Roman"/>
                <a:cs typeface="Times New Roman"/>
              </a:rPr>
              <a:t>T  T</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15" dirty="0">
                <a:solidFill>
                  <a:srgbClr val="2E3F3C"/>
                </a:solidFill>
                <a:latin typeface="Times New Roman"/>
                <a:cs typeface="Times New Roman"/>
              </a:rPr>
              <a:t>D</a:t>
            </a:r>
            <a:r>
              <a:rPr sz="3700" b="1" dirty="0">
                <a:solidFill>
                  <a:srgbClr val="2E3F3C"/>
                </a:solidFill>
                <a:latin typeface="Times New Roman"/>
                <a:cs typeface="Times New Roman"/>
              </a:rPr>
              <a:t>	</a:t>
            </a:r>
            <a:r>
              <a:rPr sz="3700" b="1" spc="-325" dirty="0">
                <a:solidFill>
                  <a:srgbClr val="2E3F3C"/>
                </a:solidFill>
                <a:latin typeface="Times New Roman"/>
                <a:cs typeface="Times New Roman"/>
              </a:rPr>
              <a:t>C</a:t>
            </a:r>
            <a:r>
              <a:rPr sz="3700" b="1" spc="-440" dirty="0">
                <a:solidFill>
                  <a:srgbClr val="2E3F3C"/>
                </a:solidFill>
                <a:latin typeface="Times New Roman"/>
                <a:cs typeface="Times New Roman"/>
              </a:rPr>
              <a:t> </a:t>
            </a:r>
            <a:r>
              <a:rPr sz="3700" b="1" spc="-220" dirty="0">
                <a:solidFill>
                  <a:srgbClr val="2E3F3C"/>
                </a:solidFill>
                <a:latin typeface="Times New Roman"/>
                <a:cs typeface="Times New Roman"/>
              </a:rPr>
              <a:t>O</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U</a:t>
            </a:r>
            <a:r>
              <a:rPr sz="3700" b="1" spc="-440" dirty="0">
                <a:solidFill>
                  <a:srgbClr val="2E3F3C"/>
                </a:solidFill>
                <a:latin typeface="Times New Roman"/>
                <a:cs typeface="Times New Roman"/>
              </a:rPr>
              <a:t> </a:t>
            </a:r>
            <a:r>
              <a:rPr sz="3700" b="1" spc="-330" dirty="0">
                <a:solidFill>
                  <a:srgbClr val="2E3F3C"/>
                </a:solidFill>
                <a:latin typeface="Times New Roman"/>
                <a:cs typeface="Times New Roman"/>
              </a:rPr>
              <a:t>L</a:t>
            </a:r>
            <a:r>
              <a:rPr sz="3700" b="1" spc="-440" dirty="0">
                <a:solidFill>
                  <a:srgbClr val="2E3F3C"/>
                </a:solidFill>
                <a:latin typeface="Times New Roman"/>
                <a:cs typeface="Times New Roman"/>
              </a:rPr>
              <a:t> </a:t>
            </a:r>
            <a:r>
              <a:rPr sz="3700" b="1" spc="-15" dirty="0">
                <a:solidFill>
                  <a:srgbClr val="2E3F3C"/>
                </a:solidFill>
                <a:latin typeface="Times New Roman"/>
                <a:cs typeface="Times New Roman"/>
              </a:rPr>
              <a:t>D</a:t>
            </a:r>
            <a:r>
              <a:rPr sz="3700" b="1" dirty="0">
                <a:solidFill>
                  <a:srgbClr val="2E3F3C"/>
                </a:solidFill>
                <a:latin typeface="Times New Roman"/>
                <a:cs typeface="Times New Roman"/>
              </a:rPr>
              <a:t>	</a:t>
            </a:r>
            <a:r>
              <a:rPr sz="3700" b="1" spc="-325" dirty="0">
                <a:solidFill>
                  <a:srgbClr val="2E3F3C"/>
                </a:solidFill>
                <a:latin typeface="Times New Roman"/>
                <a:cs typeface="Times New Roman"/>
              </a:rPr>
              <a:t>C</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H</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210" dirty="0">
                <a:solidFill>
                  <a:srgbClr val="2E3F3C"/>
                </a:solidFill>
                <a:latin typeface="Times New Roman"/>
                <a:cs typeface="Times New Roman"/>
              </a:rPr>
              <a:t>G</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dirty="0">
                <a:solidFill>
                  <a:srgbClr val="2E3F3C"/>
                </a:solidFill>
                <a:latin typeface="Times New Roman"/>
                <a:cs typeface="Times New Roman"/>
              </a:rPr>
              <a:t>	</a:t>
            </a:r>
            <a:r>
              <a:rPr sz="3700" b="1" spc="-10" dirty="0">
                <a:solidFill>
                  <a:srgbClr val="2E3F3C"/>
                </a:solidFill>
                <a:latin typeface="Times New Roman"/>
                <a:cs typeface="Times New Roman"/>
              </a:rPr>
              <a:t>S</a:t>
            </a:r>
            <a:r>
              <a:rPr sz="3700" b="1" spc="-440" dirty="0">
                <a:solidFill>
                  <a:srgbClr val="2E3F3C"/>
                </a:solidFill>
                <a:latin typeface="Times New Roman"/>
                <a:cs typeface="Times New Roman"/>
              </a:rPr>
              <a:t> </a:t>
            </a:r>
            <a:r>
              <a:rPr sz="3700" b="1" spc="-220" dirty="0">
                <a:solidFill>
                  <a:srgbClr val="2E3F3C"/>
                </a:solidFill>
                <a:latin typeface="Times New Roman"/>
                <a:cs typeface="Times New Roman"/>
              </a:rPr>
              <a:t>O</a:t>
            </a:r>
            <a:r>
              <a:rPr sz="3700" b="1" spc="-440" dirty="0">
                <a:solidFill>
                  <a:srgbClr val="2E3F3C"/>
                </a:solidFill>
                <a:latin typeface="Times New Roman"/>
                <a:cs typeface="Times New Roman"/>
              </a:rPr>
              <a:t> </a:t>
            </a:r>
            <a:r>
              <a:rPr sz="3700" b="1" spc="-220" dirty="0">
                <a:solidFill>
                  <a:srgbClr val="2E3F3C"/>
                </a:solidFill>
                <a:latin typeface="Times New Roman"/>
                <a:cs typeface="Times New Roman"/>
              </a:rPr>
              <a:t>O</a:t>
            </a:r>
            <a:r>
              <a:rPr sz="3700" b="1" spc="-440" dirty="0">
                <a:solidFill>
                  <a:srgbClr val="2E3F3C"/>
                </a:solidFill>
                <a:latin typeface="Times New Roman"/>
                <a:cs typeface="Times New Roman"/>
              </a:rPr>
              <a:t> </a:t>
            </a:r>
            <a:r>
              <a:rPr sz="3700" b="1" spc="210" dirty="0">
                <a:solidFill>
                  <a:srgbClr val="2E3F3C"/>
                </a:solidFill>
                <a:latin typeface="Times New Roman"/>
                <a:cs typeface="Times New Roman"/>
              </a:rPr>
              <a:t>N</a:t>
            </a:r>
            <a:endParaRPr sz="3700" dirty="0">
              <a:latin typeface="Times New Roman"/>
              <a:cs typeface="Times New Roman"/>
            </a:endParaRPr>
          </a:p>
          <a:p>
            <a:pPr marL="12700" marR="5080">
              <a:lnSpc>
                <a:spcPct val="117000"/>
              </a:lnSpc>
              <a:buChar char="•"/>
              <a:tabLst>
                <a:tab pos="420370" algn="l"/>
                <a:tab pos="421005" algn="l"/>
                <a:tab pos="777875" algn="l"/>
                <a:tab pos="1176020" algn="l"/>
                <a:tab pos="1391920" algn="l"/>
                <a:tab pos="3054985" algn="l"/>
                <a:tab pos="3563620" algn="l"/>
                <a:tab pos="3748404" algn="l"/>
                <a:tab pos="4388485" algn="l"/>
                <a:tab pos="4599940" algn="l"/>
                <a:tab pos="6651625" algn="l"/>
                <a:tab pos="6690995" algn="l"/>
                <a:tab pos="7659370" algn="l"/>
                <a:tab pos="8101965" algn="l"/>
              </a:tabLst>
            </a:pPr>
            <a:r>
              <a:rPr lang="en-US" sz="3700" b="1" spc="-15"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130" dirty="0">
                <a:solidFill>
                  <a:srgbClr val="2E3F3C"/>
                </a:solidFill>
                <a:latin typeface="Times New Roman"/>
                <a:cs typeface="Times New Roman"/>
              </a:rPr>
              <a:t>F</a:t>
            </a:r>
            <a:r>
              <a:rPr sz="3700" b="1" dirty="0">
                <a:solidFill>
                  <a:srgbClr val="2E3F3C"/>
                </a:solidFill>
                <a:latin typeface="Times New Roman"/>
                <a:cs typeface="Times New Roman"/>
              </a:rPr>
              <a:t>	</a:t>
            </a:r>
            <a:r>
              <a:rPr sz="3700" b="1" spc="-35" dirty="0">
                <a:solidFill>
                  <a:srgbClr val="2E3F3C"/>
                </a:solidFill>
                <a:latin typeface="Times New Roman"/>
                <a:cs typeface="Times New Roman"/>
              </a:rPr>
              <a:t>M</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80" dirty="0">
                <a:solidFill>
                  <a:srgbClr val="2E3F3C"/>
                </a:solidFill>
                <a:latin typeface="Times New Roman"/>
                <a:cs typeface="Times New Roman"/>
              </a:rPr>
              <a:t>K</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210" dirty="0">
                <a:solidFill>
                  <a:srgbClr val="2E3F3C"/>
                </a:solidFill>
                <a:latin typeface="Times New Roman"/>
                <a:cs typeface="Times New Roman"/>
              </a:rPr>
              <a:t>N</a:t>
            </a:r>
            <a:r>
              <a:rPr sz="3700" b="1"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15" dirty="0">
                <a:solidFill>
                  <a:srgbClr val="2E3F3C"/>
                </a:solidFill>
                <a:latin typeface="Times New Roman"/>
                <a:cs typeface="Times New Roman"/>
              </a:rPr>
              <a:t>D</a:t>
            </a:r>
            <a:r>
              <a:rPr sz="3700" b="1" dirty="0">
                <a:solidFill>
                  <a:srgbClr val="2E3F3C"/>
                </a:solidFill>
                <a:latin typeface="Times New Roman"/>
                <a:cs typeface="Times New Roman"/>
              </a:rPr>
              <a:t>		</a:t>
            </a: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U</a:t>
            </a:r>
            <a:r>
              <a:rPr sz="3700" b="1" spc="-440" dirty="0">
                <a:solidFill>
                  <a:srgbClr val="2E3F3C"/>
                </a:solidFill>
                <a:latin typeface="Times New Roman"/>
                <a:cs typeface="Times New Roman"/>
              </a:rPr>
              <a:t> </a:t>
            </a:r>
            <a:r>
              <a:rPr sz="3700" b="1" spc="210" dirty="0">
                <a:solidFill>
                  <a:srgbClr val="2E3F3C"/>
                </a:solidFill>
                <a:latin typeface="Times New Roman"/>
                <a:cs typeface="Times New Roman"/>
              </a:rPr>
              <a:t>N</a:t>
            </a:r>
            <a:r>
              <a:rPr sz="3700" b="1" dirty="0">
                <a:solidFill>
                  <a:srgbClr val="2E3F3C"/>
                </a:solidFill>
                <a:latin typeface="Times New Roman"/>
                <a:cs typeface="Times New Roman"/>
              </a:rPr>
              <a:t>	</a:t>
            </a:r>
            <a:r>
              <a:rPr sz="3700" b="1" spc="50" dirty="0">
                <a:solidFill>
                  <a:srgbClr val="2E3F3C"/>
                </a:solidFill>
                <a:latin typeface="Times New Roman"/>
                <a:cs typeface="Times New Roman"/>
              </a:rPr>
              <a:t>U</a:t>
            </a:r>
            <a:r>
              <a:rPr sz="3700" b="1" spc="-440" dirty="0">
                <a:solidFill>
                  <a:srgbClr val="2E3F3C"/>
                </a:solidFill>
                <a:latin typeface="Times New Roman"/>
                <a:cs typeface="Times New Roman"/>
              </a:rPr>
              <a:t> </a:t>
            </a:r>
            <a:r>
              <a:rPr sz="3700" b="1" spc="20" dirty="0">
                <a:solidFill>
                  <a:srgbClr val="2E3F3C"/>
                </a:solidFill>
                <a:latin typeface="Times New Roman"/>
                <a:cs typeface="Times New Roman"/>
              </a:rPr>
              <a:t>P</a:t>
            </a:r>
            <a:r>
              <a:rPr sz="3700" b="1" spc="-440" dirty="0">
                <a:solidFill>
                  <a:srgbClr val="2E3F3C"/>
                </a:solidFill>
                <a:latin typeface="Times New Roman"/>
                <a:cs typeface="Times New Roman"/>
              </a:rPr>
              <a:t> </a:t>
            </a:r>
            <a:r>
              <a:rPr sz="3700" b="1" spc="26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15" dirty="0">
                <a:solidFill>
                  <a:srgbClr val="2E3F3C"/>
                </a:solidFill>
                <a:latin typeface="Times New Roman"/>
                <a:cs typeface="Times New Roman"/>
              </a:rPr>
              <a:t>D</a:t>
            </a:r>
            <a:r>
              <a:rPr sz="3700" b="1"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270" dirty="0">
                <a:solidFill>
                  <a:srgbClr val="2E3F3C"/>
                </a:solidFill>
                <a:latin typeface="Times New Roman"/>
                <a:cs typeface="Times New Roman"/>
              </a:rPr>
              <a:t>X</a:t>
            </a:r>
            <a:r>
              <a:rPr sz="3700" b="1" spc="-440"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dirty="0">
                <a:solidFill>
                  <a:srgbClr val="2E3F3C"/>
                </a:solidFill>
                <a:latin typeface="Times New Roman"/>
                <a:cs typeface="Times New Roman"/>
              </a:rPr>
              <a:t>	</a:t>
            </a:r>
            <a:r>
              <a:rPr sz="3700" b="1" spc="-15" dirty="0">
                <a:solidFill>
                  <a:srgbClr val="2E3F3C"/>
                </a:solidFill>
                <a:latin typeface="Times New Roman"/>
                <a:cs typeface="Times New Roman"/>
              </a:rPr>
              <a:t>D</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150" dirty="0">
                <a:solidFill>
                  <a:srgbClr val="2E3F3C"/>
                </a:solidFill>
                <a:latin typeface="Times New Roman"/>
                <a:cs typeface="Times New Roman"/>
              </a:rPr>
              <a:t>Y</a:t>
            </a:r>
            <a:r>
              <a:rPr sz="3700" b="1" dirty="0">
                <a:solidFill>
                  <a:srgbClr val="2E3F3C"/>
                </a:solidFill>
                <a:latin typeface="Times New Roman"/>
                <a:cs typeface="Times New Roman"/>
              </a:rPr>
              <a:t>	</a:t>
            </a:r>
            <a:r>
              <a:rPr sz="3700" b="1" spc="-325" dirty="0">
                <a:solidFill>
                  <a:srgbClr val="2E3F3C"/>
                </a:solidFill>
                <a:latin typeface="Times New Roman"/>
                <a:cs typeface="Times New Roman"/>
              </a:rPr>
              <a:t>C</a:t>
            </a:r>
            <a:r>
              <a:rPr sz="3700" b="1" spc="-440" dirty="0">
                <a:solidFill>
                  <a:srgbClr val="2E3F3C"/>
                </a:solidFill>
                <a:latin typeface="Times New Roman"/>
                <a:cs typeface="Times New Roman"/>
              </a:rPr>
              <a:t> </a:t>
            </a:r>
            <a:r>
              <a:rPr sz="3700" b="1" spc="-330" dirty="0">
                <a:solidFill>
                  <a:srgbClr val="2E3F3C"/>
                </a:solidFill>
                <a:latin typeface="Times New Roman"/>
                <a:cs typeface="Times New Roman"/>
              </a:rPr>
              <a:t>L</a:t>
            </a:r>
            <a:r>
              <a:rPr sz="3700" b="1" spc="-440" dirty="0">
                <a:solidFill>
                  <a:srgbClr val="2E3F3C"/>
                </a:solidFill>
                <a:latin typeface="Times New Roman"/>
                <a:cs typeface="Times New Roman"/>
              </a:rPr>
              <a:t> </a:t>
            </a:r>
            <a:r>
              <a:rPr sz="3700" b="1" spc="-220" dirty="0">
                <a:solidFill>
                  <a:srgbClr val="2E3F3C"/>
                </a:solidFill>
                <a:latin typeface="Times New Roman"/>
                <a:cs typeface="Times New Roman"/>
              </a:rPr>
              <a:t>O</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S</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S</a:t>
            </a:r>
            <a:r>
              <a:rPr sz="3700" b="1" dirty="0">
                <a:solidFill>
                  <a:srgbClr val="2E3F3C"/>
                </a:solidFill>
                <a:latin typeface="Times New Roman"/>
                <a:cs typeface="Times New Roman"/>
              </a:rPr>
              <a:t>	</a:t>
            </a:r>
            <a:r>
              <a:rPr sz="3700" b="1" spc="-220" dirty="0">
                <a:solidFill>
                  <a:srgbClr val="2E3F3C"/>
                </a:solidFill>
                <a:latin typeface="Times New Roman"/>
                <a:cs typeface="Times New Roman"/>
              </a:rPr>
              <a:t>O</a:t>
            </a:r>
            <a:r>
              <a:rPr sz="3700" b="1" spc="-440" dirty="0">
                <a:solidFill>
                  <a:srgbClr val="2E3F3C"/>
                </a:solidFill>
                <a:latin typeface="Times New Roman"/>
                <a:cs typeface="Times New Roman"/>
              </a:rPr>
              <a:t> </a:t>
            </a:r>
            <a:r>
              <a:rPr sz="3700" b="1" spc="210" dirty="0">
                <a:solidFill>
                  <a:srgbClr val="2E3F3C"/>
                </a:solidFill>
                <a:latin typeface="Times New Roman"/>
                <a:cs typeface="Times New Roman"/>
              </a:rPr>
              <a:t>N</a:t>
            </a:r>
            <a:r>
              <a:rPr sz="3700" b="1"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spc="-440"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20" dirty="0">
                <a:solidFill>
                  <a:srgbClr val="2E3F3C"/>
                </a:solidFill>
                <a:latin typeface="Times New Roman"/>
                <a:cs typeface="Times New Roman"/>
              </a:rPr>
              <a:t>P</a:t>
            </a:r>
            <a:r>
              <a:rPr sz="3700" b="1" spc="-440" dirty="0">
                <a:solidFill>
                  <a:srgbClr val="2E3F3C"/>
                </a:solidFill>
                <a:latin typeface="Times New Roman"/>
                <a:cs typeface="Times New Roman"/>
              </a:rPr>
              <a:t> </a:t>
            </a:r>
            <a:r>
              <a:rPr sz="3700" b="1" spc="260"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dirty="0">
                <a:solidFill>
                  <a:srgbClr val="2E3F3C"/>
                </a:solidFill>
                <a:latin typeface="Times New Roman"/>
                <a:cs typeface="Times New Roman"/>
              </a:rPr>
              <a:t>	</a:t>
            </a: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35" dirty="0">
                <a:solidFill>
                  <a:srgbClr val="2E3F3C"/>
                </a:solidFill>
                <a:latin typeface="Times New Roman"/>
                <a:cs typeface="Times New Roman"/>
              </a:rPr>
              <a:t>M</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10" dirty="0">
                <a:solidFill>
                  <a:srgbClr val="2E3F3C"/>
                </a:solidFill>
                <a:latin typeface="Times New Roman"/>
                <a:cs typeface="Times New Roman"/>
              </a:rPr>
              <a:t>S</a:t>
            </a:r>
            <a:r>
              <a:rPr sz="3700" b="1" dirty="0">
                <a:solidFill>
                  <a:srgbClr val="2E3F3C"/>
                </a:solidFill>
                <a:latin typeface="Times New Roman"/>
                <a:cs typeface="Times New Roman"/>
              </a:rPr>
              <a:t>	</a:t>
            </a:r>
            <a:r>
              <a:rPr sz="3700" b="1" spc="50" dirty="0">
                <a:solidFill>
                  <a:srgbClr val="2E3F3C"/>
                </a:solidFill>
                <a:latin typeface="Times New Roman"/>
                <a:cs typeface="Times New Roman"/>
              </a:rPr>
              <a:t>U</a:t>
            </a:r>
            <a:r>
              <a:rPr sz="3700" b="1" spc="-440" dirty="0">
                <a:solidFill>
                  <a:srgbClr val="2E3F3C"/>
                </a:solidFill>
                <a:latin typeface="Times New Roman"/>
                <a:cs typeface="Times New Roman"/>
              </a:rPr>
              <a:t> </a:t>
            </a:r>
            <a:r>
              <a:rPr sz="3700" b="1" spc="20" dirty="0">
                <a:solidFill>
                  <a:srgbClr val="2E3F3C"/>
                </a:solidFill>
                <a:latin typeface="Times New Roman"/>
                <a:cs typeface="Times New Roman"/>
              </a:rPr>
              <a:t>P</a:t>
            </a:r>
            <a:endParaRPr sz="3700" dirty="0">
              <a:latin typeface="Times New Roman"/>
              <a:cs typeface="Times New Roman"/>
            </a:endParaRPr>
          </a:p>
          <a:p>
            <a:pPr marL="12700" marR="870585">
              <a:lnSpc>
                <a:spcPct val="117000"/>
              </a:lnSpc>
              <a:spcBef>
                <a:spcPts val="5"/>
              </a:spcBef>
              <a:buChar char="•"/>
              <a:tabLst>
                <a:tab pos="420370" algn="l"/>
                <a:tab pos="421005" algn="l"/>
                <a:tab pos="1341755" algn="l"/>
                <a:tab pos="1725930" algn="l"/>
                <a:tab pos="2107565" algn="l"/>
                <a:tab pos="2481580" algn="l"/>
                <a:tab pos="4144645" algn="l"/>
                <a:tab pos="5478145" algn="l"/>
                <a:tab pos="6223000" algn="l"/>
                <a:tab pos="6280785" algn="l"/>
              </a:tabLst>
            </a:pPr>
            <a:r>
              <a:rPr lang="en-US" sz="3700" b="1" dirty="0">
                <a:solidFill>
                  <a:srgbClr val="2E3F3C"/>
                </a:solidFill>
                <a:latin typeface="Times New Roman"/>
                <a:cs typeface="Times New Roman"/>
              </a:rPr>
              <a:t>  </a:t>
            </a:r>
            <a:r>
              <a:rPr sz="3700" b="1" dirty="0">
                <a:solidFill>
                  <a:srgbClr val="2E3F3C"/>
                </a:solidFill>
                <a:latin typeface="Times New Roman"/>
                <a:cs typeface="Times New Roman"/>
              </a:rPr>
              <a:t>B</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U</a:t>
            </a:r>
            <a:r>
              <a:rPr sz="3700" b="1" spc="-440"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130" dirty="0">
                <a:solidFill>
                  <a:srgbClr val="2E3F3C"/>
                </a:solidFill>
                <a:latin typeface="Times New Roman"/>
                <a:cs typeface="Times New Roman"/>
              </a:rPr>
              <a:t>F</a:t>
            </a:r>
            <a:r>
              <a:rPr sz="3700" b="1"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270" dirty="0">
                <a:solidFill>
                  <a:srgbClr val="2E3F3C"/>
                </a:solidFill>
                <a:latin typeface="Times New Roman"/>
                <a:cs typeface="Times New Roman"/>
              </a:rPr>
              <a:t>X</a:t>
            </a:r>
            <a:r>
              <a:rPr sz="3700" b="1" spc="-440"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dirty="0">
                <a:solidFill>
                  <a:srgbClr val="2E3F3C"/>
                </a:solidFill>
                <a:latin typeface="Times New Roman"/>
                <a:cs typeface="Times New Roman"/>
              </a:rPr>
              <a:t>	</a:t>
            </a:r>
            <a:r>
              <a:rPr sz="3700" b="1" spc="-15" dirty="0">
                <a:solidFill>
                  <a:srgbClr val="2E3F3C"/>
                </a:solidFill>
                <a:latin typeface="Times New Roman"/>
                <a:cs typeface="Times New Roman"/>
              </a:rPr>
              <a:t>D</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150" dirty="0">
                <a:solidFill>
                  <a:srgbClr val="2E3F3C"/>
                </a:solidFill>
                <a:latin typeface="Times New Roman"/>
                <a:cs typeface="Times New Roman"/>
              </a:rPr>
              <a:t>Y</a:t>
            </a:r>
            <a:r>
              <a:rPr sz="3700" b="1"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S</a:t>
            </a:r>
            <a:r>
              <a:rPr sz="3700" b="1" dirty="0">
                <a:solidFill>
                  <a:srgbClr val="2E3F3C"/>
                </a:solidFill>
                <a:latin typeface="Times New Roman"/>
                <a:cs typeface="Times New Roman"/>
              </a:rPr>
              <a:t>	B</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330" dirty="0">
                <a:solidFill>
                  <a:srgbClr val="2E3F3C"/>
                </a:solidFill>
                <a:latin typeface="Times New Roman"/>
                <a:cs typeface="Times New Roman"/>
              </a:rPr>
              <a:t>L</a:t>
            </a:r>
            <a:r>
              <a:rPr sz="3700" b="1" spc="-440" dirty="0">
                <a:solidFill>
                  <a:srgbClr val="2E3F3C"/>
                </a:solidFill>
                <a:latin typeface="Times New Roman"/>
                <a:cs typeface="Times New Roman"/>
              </a:rPr>
              <a:t> </a:t>
            </a:r>
            <a:r>
              <a:rPr sz="3700" b="1" spc="-220" dirty="0">
                <a:solidFill>
                  <a:srgbClr val="2E3F3C"/>
                </a:solidFill>
                <a:latin typeface="Times New Roman"/>
                <a:cs typeface="Times New Roman"/>
              </a:rPr>
              <a:t>O</a:t>
            </a:r>
            <a:r>
              <a:rPr sz="3700" b="1" spc="-440" dirty="0">
                <a:solidFill>
                  <a:srgbClr val="2E3F3C"/>
                </a:solidFill>
                <a:latin typeface="Times New Roman"/>
                <a:cs typeface="Times New Roman"/>
              </a:rPr>
              <a:t> </a:t>
            </a:r>
            <a:r>
              <a:rPr sz="3700" b="1" spc="-5" dirty="0">
                <a:solidFill>
                  <a:srgbClr val="2E3F3C"/>
                </a:solidFill>
                <a:latin typeface="Times New Roman"/>
                <a:cs typeface="Times New Roman"/>
              </a:rPr>
              <a:t>W  </a:t>
            </a:r>
            <a:r>
              <a:rPr sz="3700" b="1" spc="-265" dirty="0">
                <a:solidFill>
                  <a:srgbClr val="2E3F3C"/>
                </a:solidFill>
                <a:latin typeface="Times New Roman"/>
                <a:cs typeface="Times New Roman"/>
              </a:rPr>
              <a:t>T</a:t>
            </a:r>
            <a:r>
              <a:rPr sz="3700" b="1" spc="-440"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20" dirty="0">
                <a:solidFill>
                  <a:srgbClr val="2E3F3C"/>
                </a:solidFill>
                <a:latin typeface="Times New Roman"/>
                <a:cs typeface="Times New Roman"/>
              </a:rPr>
              <a:t>P</a:t>
            </a:r>
            <a:r>
              <a:rPr sz="3700" b="1" spc="-440" dirty="0">
                <a:solidFill>
                  <a:srgbClr val="2E3F3C"/>
                </a:solidFill>
                <a:latin typeface="Times New Roman"/>
                <a:cs typeface="Times New Roman"/>
              </a:rPr>
              <a:t> </a:t>
            </a:r>
            <a:r>
              <a:rPr sz="3700" b="1" spc="260" dirty="0">
                <a:solidFill>
                  <a:srgbClr val="2E3F3C"/>
                </a:solidFill>
                <a:latin typeface="Times New Roman"/>
                <a:cs typeface="Times New Roman"/>
              </a:rPr>
              <a:t>,</a:t>
            </a:r>
            <a:r>
              <a:rPr sz="3700" b="1"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dirty="0">
                <a:solidFill>
                  <a:srgbClr val="2E3F3C"/>
                </a:solidFill>
                <a:latin typeface="Times New Roman"/>
                <a:cs typeface="Times New Roman"/>
              </a:rPr>
              <a:t>	</a:t>
            </a:r>
            <a:r>
              <a:rPr sz="3700" b="1" spc="-15" dirty="0">
                <a:solidFill>
                  <a:srgbClr val="2E3F3C"/>
                </a:solidFill>
                <a:latin typeface="Times New Roman"/>
                <a:cs typeface="Times New Roman"/>
              </a:rPr>
              <a:t>D</a:t>
            </a:r>
            <a:r>
              <a:rPr sz="3700" b="1" spc="-440" dirty="0">
                <a:solidFill>
                  <a:srgbClr val="2E3F3C"/>
                </a:solidFill>
                <a:latin typeface="Times New Roman"/>
                <a:cs typeface="Times New Roman"/>
              </a:rPr>
              <a:t> </a:t>
            </a:r>
            <a:r>
              <a:rPr sz="3700" b="1" spc="-220" dirty="0">
                <a:solidFill>
                  <a:srgbClr val="2E3F3C"/>
                </a:solidFill>
                <a:latin typeface="Times New Roman"/>
                <a:cs typeface="Times New Roman"/>
              </a:rPr>
              <a:t>O</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W</a:t>
            </a:r>
            <a:r>
              <a:rPr sz="3700" b="1" spc="-440"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210" dirty="0">
                <a:solidFill>
                  <a:srgbClr val="2E3F3C"/>
                </a:solidFill>
                <a:latin typeface="Times New Roman"/>
                <a:cs typeface="Times New Roman"/>
              </a:rPr>
              <a:t>G</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15" dirty="0">
                <a:solidFill>
                  <a:srgbClr val="2E3F3C"/>
                </a:solidFill>
                <a:latin typeface="Times New Roman"/>
                <a:cs typeface="Times New Roman"/>
              </a:rPr>
              <a:t>D</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S</a:t>
            </a:r>
            <a:r>
              <a:rPr sz="3700" b="1"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spc="-440" dirty="0">
                <a:solidFill>
                  <a:srgbClr val="2E3F3C"/>
                </a:solidFill>
                <a:latin typeface="Times New Roman"/>
                <a:cs typeface="Times New Roman"/>
              </a:rPr>
              <a:t> </a:t>
            </a:r>
            <a:r>
              <a:rPr sz="3700" b="1" spc="-220" dirty="0">
                <a:solidFill>
                  <a:srgbClr val="2E3F3C"/>
                </a:solidFill>
                <a:latin typeface="Times New Roman"/>
                <a:cs typeface="Times New Roman"/>
              </a:rPr>
              <a:t>O</a:t>
            </a:r>
            <a:endParaRPr sz="3700" dirty="0">
              <a:latin typeface="Times New Roman"/>
              <a:cs typeface="Times New Roman"/>
            </a:endParaRPr>
          </a:p>
          <a:p>
            <a:pPr marL="12700">
              <a:lnSpc>
                <a:spcPct val="100000"/>
              </a:lnSpc>
              <a:spcBef>
                <a:spcPts val="755"/>
              </a:spcBef>
            </a:pPr>
            <a:r>
              <a:rPr sz="3700" b="1" spc="695" dirty="0">
                <a:solidFill>
                  <a:srgbClr val="2E3F3C"/>
                </a:solidFill>
                <a:latin typeface="Times New Roman"/>
                <a:cs typeface="Times New Roman"/>
              </a:rPr>
              <a:t>N</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U</a:t>
            </a:r>
            <a:r>
              <a:rPr sz="3700" b="1" spc="-440"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330" dirty="0">
                <a:solidFill>
                  <a:srgbClr val="2E3F3C"/>
                </a:solidFill>
                <a:latin typeface="Times New Roman"/>
                <a:cs typeface="Times New Roman"/>
              </a:rPr>
              <a:t>L</a:t>
            </a:r>
            <a:endParaRPr sz="3700" dirty="0">
              <a:latin typeface="Times New Roman"/>
              <a:cs typeface="Times New Roman"/>
            </a:endParaRPr>
          </a:p>
          <a:p>
            <a:pPr marL="12700" marR="813435">
              <a:lnSpc>
                <a:spcPct val="117000"/>
              </a:lnSpc>
              <a:buChar char="•"/>
              <a:tabLst>
                <a:tab pos="420370" algn="l"/>
                <a:tab pos="421005" algn="l"/>
                <a:tab pos="934085" algn="l"/>
                <a:tab pos="1176020" algn="l"/>
                <a:tab pos="2178050" algn="l"/>
                <a:tab pos="2839085" algn="l"/>
                <a:tab pos="3025140" algn="l"/>
                <a:tab pos="3507740" algn="l"/>
                <a:tab pos="4172585" algn="l"/>
                <a:tab pos="4272915" algn="l"/>
                <a:tab pos="4436110" algn="l"/>
                <a:tab pos="4917440" algn="l"/>
                <a:tab pos="6856730" algn="l"/>
              </a:tabLst>
            </a:pPr>
            <a:r>
              <a:rPr lang="en-US" sz="3700" b="1" spc="-15"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130" dirty="0">
                <a:solidFill>
                  <a:srgbClr val="2E3F3C"/>
                </a:solidFill>
                <a:latin typeface="Times New Roman"/>
                <a:cs typeface="Times New Roman"/>
              </a:rPr>
              <a:t>F</a:t>
            </a:r>
            <a:r>
              <a:rPr sz="3700" b="1" dirty="0">
                <a:solidFill>
                  <a:srgbClr val="2E3F3C"/>
                </a:solidFill>
                <a:latin typeface="Times New Roman"/>
                <a:cs typeface="Times New Roman"/>
              </a:rPr>
              <a:t>	</a:t>
            </a:r>
            <a:r>
              <a:rPr lang="en-US" sz="3700" b="1"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270" dirty="0">
                <a:solidFill>
                  <a:srgbClr val="2E3F3C"/>
                </a:solidFill>
                <a:latin typeface="Times New Roman"/>
                <a:cs typeface="Times New Roman"/>
              </a:rPr>
              <a:t>X</a:t>
            </a:r>
            <a:r>
              <a:rPr sz="3700" b="1" spc="-440"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dirty="0">
                <a:solidFill>
                  <a:srgbClr val="2E3F3C"/>
                </a:solidFill>
                <a:latin typeface="Times New Roman"/>
                <a:cs typeface="Times New Roman"/>
              </a:rPr>
              <a:t>	</a:t>
            </a:r>
            <a:r>
              <a:rPr sz="3700" b="1" spc="-15" dirty="0">
                <a:solidFill>
                  <a:srgbClr val="2E3F3C"/>
                </a:solidFill>
                <a:latin typeface="Times New Roman"/>
                <a:cs typeface="Times New Roman"/>
              </a:rPr>
              <a:t>D</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150" dirty="0">
                <a:solidFill>
                  <a:srgbClr val="2E3F3C"/>
                </a:solidFill>
                <a:latin typeface="Times New Roman"/>
                <a:cs typeface="Times New Roman"/>
              </a:rPr>
              <a:t>Y</a:t>
            </a:r>
            <a:r>
              <a:rPr sz="3700" b="1"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S</a:t>
            </a:r>
            <a:r>
              <a:rPr sz="3700" b="1" dirty="0">
                <a:solidFill>
                  <a:srgbClr val="2E3F3C"/>
                </a:solidFill>
                <a:latin typeface="Times New Roman"/>
                <a:cs typeface="Times New Roman"/>
              </a:rPr>
              <a:t>	</a:t>
            </a:r>
            <a:r>
              <a:rPr sz="3700" b="1" spc="-15" dirty="0">
                <a:solidFill>
                  <a:srgbClr val="2E3F3C"/>
                </a:solidFill>
                <a:latin typeface="Times New Roman"/>
                <a:cs typeface="Times New Roman"/>
              </a:rPr>
              <a:t>D</a:t>
            </a:r>
            <a:r>
              <a:rPr sz="3700" b="1" spc="-440" dirty="0">
                <a:solidFill>
                  <a:srgbClr val="2E3F3C"/>
                </a:solidFill>
                <a:latin typeface="Times New Roman"/>
                <a:cs typeface="Times New Roman"/>
              </a:rPr>
              <a:t> </a:t>
            </a:r>
            <a:r>
              <a:rPr sz="3700" b="1" spc="-220" dirty="0">
                <a:solidFill>
                  <a:srgbClr val="2E3F3C"/>
                </a:solidFill>
                <a:latin typeface="Times New Roman"/>
                <a:cs typeface="Times New Roman"/>
              </a:rPr>
              <a:t>O</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W</a:t>
            </a:r>
            <a:r>
              <a:rPr sz="3700" b="1" spc="-440" dirty="0">
                <a:solidFill>
                  <a:srgbClr val="2E3F3C"/>
                </a:solidFill>
                <a:latin typeface="Times New Roman"/>
                <a:cs typeface="Times New Roman"/>
              </a:rPr>
              <a:t> </a:t>
            </a:r>
            <a:r>
              <a:rPr sz="3700" b="1" spc="210" dirty="0">
                <a:solidFill>
                  <a:srgbClr val="2E3F3C"/>
                </a:solidFill>
                <a:latin typeface="Times New Roman"/>
                <a:cs typeface="Times New Roman"/>
              </a:rPr>
              <a:t>N</a:t>
            </a:r>
            <a:r>
              <a:rPr sz="3700" b="1"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10" dirty="0">
                <a:solidFill>
                  <a:srgbClr val="2E3F3C"/>
                </a:solidFill>
                <a:latin typeface="Times New Roman"/>
                <a:cs typeface="Times New Roman"/>
              </a:rPr>
              <a:t>D  </a:t>
            </a:r>
            <a:r>
              <a:rPr sz="3700" b="1" dirty="0">
                <a:solidFill>
                  <a:srgbClr val="2E3F3C"/>
                </a:solidFill>
                <a:latin typeface="Times New Roman"/>
                <a:cs typeface="Times New Roman"/>
              </a:rPr>
              <a:t>B</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330" dirty="0">
                <a:solidFill>
                  <a:srgbClr val="2E3F3C"/>
                </a:solidFill>
                <a:latin typeface="Times New Roman"/>
                <a:cs typeface="Times New Roman"/>
              </a:rPr>
              <a:t>L</a:t>
            </a:r>
            <a:r>
              <a:rPr sz="3700" b="1" spc="-440" dirty="0">
                <a:solidFill>
                  <a:srgbClr val="2E3F3C"/>
                </a:solidFill>
                <a:latin typeface="Times New Roman"/>
                <a:cs typeface="Times New Roman"/>
              </a:rPr>
              <a:t> </a:t>
            </a:r>
            <a:r>
              <a:rPr sz="3700" b="1" spc="-220" dirty="0">
                <a:solidFill>
                  <a:srgbClr val="2E3F3C"/>
                </a:solidFill>
                <a:latin typeface="Times New Roman"/>
                <a:cs typeface="Times New Roman"/>
              </a:rPr>
              <a:t>O</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W</a:t>
            </a:r>
            <a:r>
              <a:rPr sz="3700" b="1"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spc="-440"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20" dirty="0">
                <a:solidFill>
                  <a:srgbClr val="2E3F3C"/>
                </a:solidFill>
                <a:latin typeface="Times New Roman"/>
                <a:cs typeface="Times New Roman"/>
              </a:rPr>
              <a:t>P</a:t>
            </a:r>
            <a:r>
              <a:rPr sz="3700" b="1" spc="-440" dirty="0">
                <a:solidFill>
                  <a:srgbClr val="2E3F3C"/>
                </a:solidFill>
                <a:latin typeface="Times New Roman"/>
                <a:cs typeface="Times New Roman"/>
              </a:rPr>
              <a:t> </a:t>
            </a:r>
            <a:r>
              <a:rPr sz="3700" b="1" spc="260" dirty="0">
                <a:solidFill>
                  <a:srgbClr val="2E3F3C"/>
                </a:solidFill>
                <a:latin typeface="Times New Roman"/>
                <a:cs typeface="Times New Roman"/>
              </a:rPr>
              <a:t>,</a:t>
            </a:r>
            <a:r>
              <a:rPr sz="3700" b="1" dirty="0">
                <a:solidFill>
                  <a:srgbClr val="2E3F3C"/>
                </a:solidFill>
                <a:latin typeface="Times New Roman"/>
                <a:cs typeface="Times New Roman"/>
              </a:rPr>
              <a:t>	</a:t>
            </a:r>
            <a:r>
              <a:rPr sz="3700" b="1" spc="-15" dirty="0">
                <a:solidFill>
                  <a:srgbClr val="2E3F3C"/>
                </a:solidFill>
                <a:latin typeface="Times New Roman"/>
                <a:cs typeface="Times New Roman"/>
              </a:rPr>
              <a:t>I</a:t>
            </a:r>
            <a:r>
              <a:rPr sz="3700" b="1" spc="-440"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dirty="0">
                <a:solidFill>
                  <a:srgbClr val="2E3F3C"/>
                </a:solidFill>
                <a:latin typeface="Times New Roman"/>
                <a:cs typeface="Times New Roman"/>
              </a:rPr>
              <a:t>		</a:t>
            </a:r>
            <a:r>
              <a:rPr sz="3700" b="1" spc="-15" dirty="0">
                <a:solidFill>
                  <a:srgbClr val="2E3F3C"/>
                </a:solidFill>
                <a:latin typeface="Times New Roman"/>
                <a:cs typeface="Times New Roman"/>
              </a:rPr>
              <a:t>D</a:t>
            </a:r>
            <a:r>
              <a:rPr sz="3700" b="1" spc="-440" dirty="0">
                <a:solidFill>
                  <a:srgbClr val="2E3F3C"/>
                </a:solidFill>
                <a:latin typeface="Times New Roman"/>
                <a:cs typeface="Times New Roman"/>
              </a:rPr>
              <a:t> </a:t>
            </a:r>
            <a:r>
              <a:rPr sz="3700" b="1" spc="-220" dirty="0">
                <a:solidFill>
                  <a:srgbClr val="2E3F3C"/>
                </a:solidFill>
                <a:latin typeface="Times New Roman"/>
                <a:cs typeface="Times New Roman"/>
              </a:rPr>
              <a:t>O</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W</a:t>
            </a:r>
            <a:r>
              <a:rPr sz="3700" b="1" spc="-440"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210" dirty="0">
                <a:solidFill>
                  <a:srgbClr val="2E3F3C"/>
                </a:solidFill>
                <a:latin typeface="Times New Roman"/>
                <a:cs typeface="Times New Roman"/>
              </a:rPr>
              <a:t>G</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A</a:t>
            </a:r>
            <a:r>
              <a:rPr sz="3700" b="1" spc="-440" dirty="0">
                <a:solidFill>
                  <a:srgbClr val="2E3F3C"/>
                </a:solidFill>
                <a:latin typeface="Times New Roman"/>
                <a:cs typeface="Times New Roman"/>
              </a:rPr>
              <a:t> </a:t>
            </a:r>
            <a:r>
              <a:rPr sz="3700" b="1" spc="-15" dirty="0">
                <a:solidFill>
                  <a:srgbClr val="2E3F3C"/>
                </a:solidFill>
                <a:latin typeface="Times New Roman"/>
                <a:cs typeface="Times New Roman"/>
              </a:rPr>
              <a:t>D</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S  </a:t>
            </a:r>
            <a:r>
              <a:rPr sz="3700" b="1" spc="-265" dirty="0">
                <a:solidFill>
                  <a:srgbClr val="2E3F3C"/>
                </a:solidFill>
                <a:latin typeface="Times New Roman"/>
                <a:cs typeface="Times New Roman"/>
              </a:rPr>
              <a:t>T</a:t>
            </a:r>
            <a:r>
              <a:rPr sz="3700" b="1" spc="-440" dirty="0">
                <a:solidFill>
                  <a:srgbClr val="2E3F3C"/>
                </a:solidFill>
                <a:latin typeface="Times New Roman"/>
                <a:cs typeface="Times New Roman"/>
              </a:rPr>
              <a:t> </a:t>
            </a:r>
            <a:r>
              <a:rPr sz="3700" b="1" spc="-220" dirty="0">
                <a:solidFill>
                  <a:srgbClr val="2E3F3C"/>
                </a:solidFill>
                <a:latin typeface="Times New Roman"/>
                <a:cs typeface="Times New Roman"/>
              </a:rPr>
              <a:t>O</a:t>
            </a:r>
            <a:r>
              <a:rPr sz="3700" b="1" dirty="0">
                <a:solidFill>
                  <a:srgbClr val="2E3F3C"/>
                </a:solidFill>
                <a:latin typeface="Times New Roman"/>
                <a:cs typeface="Times New Roman"/>
              </a:rPr>
              <a:t>	</a:t>
            </a:r>
            <a:r>
              <a:rPr sz="3700" b="1" spc="-265" dirty="0">
                <a:solidFill>
                  <a:srgbClr val="2E3F3C"/>
                </a:solidFill>
                <a:latin typeface="Times New Roman"/>
                <a:cs typeface="Times New Roman"/>
              </a:rPr>
              <a:t>T</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235" dirty="0">
                <a:solidFill>
                  <a:srgbClr val="2E3F3C"/>
                </a:solidFill>
                <a:latin typeface="Times New Roman"/>
                <a:cs typeface="Times New Roman"/>
              </a:rPr>
              <a:t>E</a:t>
            </a:r>
            <a:r>
              <a:rPr sz="3700" b="1" spc="-440" dirty="0">
                <a:solidFill>
                  <a:srgbClr val="2E3F3C"/>
                </a:solidFill>
                <a:latin typeface="Times New Roman"/>
                <a:cs typeface="Times New Roman"/>
              </a:rPr>
              <a:t> </a:t>
            </a:r>
            <a:r>
              <a:rPr sz="3700" b="1" spc="695" dirty="0">
                <a:solidFill>
                  <a:srgbClr val="2E3F3C"/>
                </a:solidFill>
                <a:latin typeface="Times New Roman"/>
                <a:cs typeface="Times New Roman"/>
              </a:rPr>
              <a:t>N</a:t>
            </a:r>
            <a:r>
              <a:rPr sz="3700" b="1" spc="-15" dirty="0">
                <a:solidFill>
                  <a:srgbClr val="2E3F3C"/>
                </a:solidFill>
                <a:latin typeface="Times New Roman"/>
                <a:cs typeface="Times New Roman"/>
              </a:rPr>
              <a:t>D</a:t>
            </a:r>
            <a:r>
              <a:rPr sz="3700" b="1" dirty="0">
                <a:solidFill>
                  <a:srgbClr val="2E3F3C"/>
                </a:solidFill>
                <a:latin typeface="Times New Roman"/>
                <a:cs typeface="Times New Roman"/>
              </a:rPr>
              <a:t>		</a:t>
            </a:r>
            <a:r>
              <a:rPr sz="3700" b="1" spc="-50" dirty="0">
                <a:solidFill>
                  <a:srgbClr val="2E3F3C"/>
                </a:solidFill>
                <a:latin typeface="Times New Roman"/>
                <a:cs typeface="Times New Roman"/>
              </a:rPr>
              <a:t>R</a:t>
            </a:r>
            <a:r>
              <a:rPr sz="3700" b="1" spc="-440" dirty="0">
                <a:solidFill>
                  <a:srgbClr val="2E3F3C"/>
                </a:solidFill>
                <a:latin typeface="Times New Roman"/>
                <a:cs typeface="Times New Roman"/>
              </a:rPr>
              <a:t> </a:t>
            </a:r>
            <a:r>
              <a:rPr sz="3700" b="1" spc="50" dirty="0">
                <a:solidFill>
                  <a:srgbClr val="2E3F3C"/>
                </a:solidFill>
                <a:latin typeface="Times New Roman"/>
                <a:cs typeface="Times New Roman"/>
              </a:rPr>
              <a:t>U</a:t>
            </a:r>
            <a:r>
              <a:rPr sz="3700" b="1" spc="-440" dirty="0">
                <a:solidFill>
                  <a:srgbClr val="2E3F3C"/>
                </a:solidFill>
                <a:latin typeface="Times New Roman"/>
                <a:cs typeface="Times New Roman"/>
              </a:rPr>
              <a:t> </a:t>
            </a:r>
            <a:r>
              <a:rPr sz="3700" b="1" spc="210" dirty="0">
                <a:solidFill>
                  <a:srgbClr val="2E3F3C"/>
                </a:solidFill>
                <a:latin typeface="Times New Roman"/>
                <a:cs typeface="Times New Roman"/>
              </a:rPr>
              <a:t>N</a:t>
            </a:r>
            <a:r>
              <a:rPr sz="3700" b="1" dirty="0">
                <a:solidFill>
                  <a:srgbClr val="2E3F3C"/>
                </a:solidFill>
                <a:latin typeface="Times New Roman"/>
                <a:cs typeface="Times New Roman"/>
              </a:rPr>
              <a:t>		</a:t>
            </a:r>
            <a:r>
              <a:rPr sz="3700" b="1" spc="-15" dirty="0">
                <a:solidFill>
                  <a:srgbClr val="2E3F3C"/>
                </a:solidFill>
                <a:latin typeface="Times New Roman"/>
                <a:cs typeface="Times New Roman"/>
              </a:rPr>
              <a:t>D</a:t>
            </a:r>
            <a:r>
              <a:rPr sz="3700" b="1" spc="-440" dirty="0">
                <a:solidFill>
                  <a:srgbClr val="2E3F3C"/>
                </a:solidFill>
                <a:latin typeface="Times New Roman"/>
                <a:cs typeface="Times New Roman"/>
              </a:rPr>
              <a:t> </a:t>
            </a:r>
            <a:r>
              <a:rPr sz="3700" b="1" spc="-220" dirty="0">
                <a:solidFill>
                  <a:srgbClr val="2E3F3C"/>
                </a:solidFill>
                <a:latin typeface="Times New Roman"/>
                <a:cs typeface="Times New Roman"/>
              </a:rPr>
              <a:t>O</a:t>
            </a:r>
            <a:r>
              <a:rPr sz="3700" b="1" spc="-440" dirty="0">
                <a:solidFill>
                  <a:srgbClr val="2E3F3C"/>
                </a:solidFill>
                <a:latin typeface="Times New Roman"/>
                <a:cs typeface="Times New Roman"/>
              </a:rPr>
              <a:t> </a:t>
            </a:r>
            <a:r>
              <a:rPr sz="3700" b="1" spc="-10" dirty="0">
                <a:solidFill>
                  <a:srgbClr val="2E3F3C"/>
                </a:solidFill>
                <a:latin typeface="Times New Roman"/>
                <a:cs typeface="Times New Roman"/>
              </a:rPr>
              <a:t>W</a:t>
            </a:r>
            <a:r>
              <a:rPr sz="3700" b="1" spc="-440" dirty="0">
                <a:solidFill>
                  <a:srgbClr val="2E3F3C"/>
                </a:solidFill>
                <a:latin typeface="Times New Roman"/>
                <a:cs typeface="Times New Roman"/>
              </a:rPr>
              <a:t> </a:t>
            </a:r>
            <a:r>
              <a:rPr sz="3700" b="1" spc="210" dirty="0">
                <a:solidFill>
                  <a:srgbClr val="2E3F3C"/>
                </a:solidFill>
                <a:latin typeface="Times New Roman"/>
                <a:cs typeface="Times New Roman"/>
              </a:rPr>
              <a:t>N</a:t>
            </a:r>
            <a:endParaRPr sz="3700" dirty="0">
              <a:latin typeface="Times New Roman"/>
              <a:cs typeface="Times New Roman"/>
            </a:endParaRPr>
          </a:p>
        </p:txBody>
      </p:sp>
      <p:sp>
        <p:nvSpPr>
          <p:cNvPr id="4" name="object 4"/>
          <p:cNvSpPr/>
          <p:nvPr/>
        </p:nvSpPr>
        <p:spPr>
          <a:xfrm>
            <a:off x="100266" y="5426112"/>
            <a:ext cx="1666875" cy="4860925"/>
          </a:xfrm>
          <a:custGeom>
            <a:avLst/>
            <a:gdLst/>
            <a:ahLst/>
            <a:cxnLst/>
            <a:rect l="l" t="t" r="r" b="b"/>
            <a:pathLst>
              <a:path w="1666875" h="4860925">
                <a:moveTo>
                  <a:pt x="1175854" y="3931640"/>
                </a:moveTo>
                <a:lnTo>
                  <a:pt x="490054" y="3931640"/>
                </a:lnTo>
                <a:lnTo>
                  <a:pt x="490054" y="4860887"/>
                </a:lnTo>
                <a:lnTo>
                  <a:pt x="1175854" y="4860887"/>
                </a:lnTo>
                <a:lnTo>
                  <a:pt x="1175854" y="3931640"/>
                </a:lnTo>
                <a:close/>
              </a:path>
              <a:path w="1666875" h="4860925">
                <a:moveTo>
                  <a:pt x="1666582" y="191020"/>
                </a:moveTo>
                <a:lnTo>
                  <a:pt x="1661515" y="147066"/>
                </a:lnTo>
                <a:lnTo>
                  <a:pt x="1647063" y="106794"/>
                </a:lnTo>
                <a:lnTo>
                  <a:pt x="1624380" y="71335"/>
                </a:lnTo>
                <a:lnTo>
                  <a:pt x="1594637" y="41808"/>
                </a:lnTo>
                <a:lnTo>
                  <a:pt x="1558988" y="19329"/>
                </a:lnTo>
                <a:lnTo>
                  <a:pt x="1518564" y="5016"/>
                </a:lnTo>
                <a:lnTo>
                  <a:pt x="1474546" y="0"/>
                </a:lnTo>
                <a:lnTo>
                  <a:pt x="1428597" y="5613"/>
                </a:lnTo>
                <a:lnTo>
                  <a:pt x="1386636" y="21526"/>
                </a:lnTo>
                <a:lnTo>
                  <a:pt x="1350022" y="46380"/>
                </a:lnTo>
                <a:lnTo>
                  <a:pt x="1320076" y="78828"/>
                </a:lnTo>
                <a:lnTo>
                  <a:pt x="1298117" y="117487"/>
                </a:lnTo>
                <a:lnTo>
                  <a:pt x="1285506" y="161023"/>
                </a:lnTo>
                <a:lnTo>
                  <a:pt x="0" y="161023"/>
                </a:lnTo>
                <a:lnTo>
                  <a:pt x="0" y="221030"/>
                </a:lnTo>
                <a:lnTo>
                  <a:pt x="1286510" y="221030"/>
                </a:lnTo>
                <a:lnTo>
                  <a:pt x="1298778" y="264553"/>
                </a:lnTo>
                <a:lnTo>
                  <a:pt x="1320622" y="303225"/>
                </a:lnTo>
                <a:lnTo>
                  <a:pt x="1350645" y="335661"/>
                </a:lnTo>
                <a:lnTo>
                  <a:pt x="1387411" y="360527"/>
                </a:lnTo>
                <a:lnTo>
                  <a:pt x="1429524" y="376440"/>
                </a:lnTo>
                <a:lnTo>
                  <a:pt x="1475549" y="382041"/>
                </a:lnTo>
                <a:lnTo>
                  <a:pt x="1519516" y="376974"/>
                </a:lnTo>
                <a:lnTo>
                  <a:pt x="1559788" y="362546"/>
                </a:lnTo>
                <a:lnTo>
                  <a:pt x="1595247" y="339928"/>
                </a:lnTo>
                <a:lnTo>
                  <a:pt x="1613077" y="322033"/>
                </a:lnTo>
                <a:lnTo>
                  <a:pt x="1624774" y="310299"/>
                </a:lnTo>
                <a:lnTo>
                  <a:pt x="1647253" y="274815"/>
                </a:lnTo>
                <a:lnTo>
                  <a:pt x="1661566" y="234670"/>
                </a:lnTo>
                <a:lnTo>
                  <a:pt x="1666582" y="191020"/>
                </a:lnTo>
                <a:close/>
              </a:path>
            </a:pathLst>
          </a:custGeom>
          <a:solidFill>
            <a:srgbClr val="F7F7F2"/>
          </a:solidFill>
        </p:spPr>
        <p:txBody>
          <a:bodyPr wrap="square" lIns="0" tIns="0" rIns="0" bIns="0" rtlCol="0"/>
          <a:lstStyle/>
          <a:p>
            <a:endParaRPr/>
          </a:p>
        </p:txBody>
      </p:sp>
      <p:sp>
        <p:nvSpPr>
          <p:cNvPr id="5" name="object 5"/>
          <p:cNvSpPr txBox="1"/>
          <p:nvPr/>
        </p:nvSpPr>
        <p:spPr>
          <a:xfrm>
            <a:off x="780036" y="9409631"/>
            <a:ext cx="310515" cy="711200"/>
          </a:xfrm>
          <a:prstGeom prst="rect">
            <a:avLst/>
          </a:prstGeom>
        </p:spPr>
        <p:txBody>
          <a:bodyPr vert="horz" wrap="square" lIns="0" tIns="12700" rIns="0" bIns="0" rtlCol="0">
            <a:spAutoFit/>
          </a:bodyPr>
          <a:lstStyle/>
          <a:p>
            <a:pPr marL="12700">
              <a:lnSpc>
                <a:spcPct val="100000"/>
              </a:lnSpc>
              <a:spcBef>
                <a:spcPts val="100"/>
              </a:spcBef>
            </a:pPr>
            <a:r>
              <a:rPr sz="4500" b="1" spc="-10" dirty="0">
                <a:solidFill>
                  <a:srgbClr val="8FBEAB"/>
                </a:solidFill>
                <a:latin typeface="Times New Roman"/>
                <a:cs typeface="Times New Roman"/>
              </a:rPr>
              <a:t>9</a:t>
            </a:r>
            <a:endParaRPr sz="4500">
              <a:latin typeface="Times New Roman"/>
              <a:cs typeface="Times New Roman"/>
            </a:endParaRPr>
          </a:p>
        </p:txBody>
      </p:sp>
      <p:sp>
        <p:nvSpPr>
          <p:cNvPr id="6" name="object 6"/>
          <p:cNvSpPr/>
          <p:nvPr/>
        </p:nvSpPr>
        <p:spPr>
          <a:xfrm>
            <a:off x="100266" y="6347637"/>
            <a:ext cx="1666875" cy="1214120"/>
          </a:xfrm>
          <a:custGeom>
            <a:avLst/>
            <a:gdLst/>
            <a:ahLst/>
            <a:cxnLst/>
            <a:rect l="l" t="t" r="r" b="b"/>
            <a:pathLst>
              <a:path w="1666875" h="1214120">
                <a:moveTo>
                  <a:pt x="1666582" y="1022667"/>
                </a:moveTo>
                <a:lnTo>
                  <a:pt x="1661515" y="978712"/>
                </a:lnTo>
                <a:lnTo>
                  <a:pt x="1647063" y="938441"/>
                </a:lnTo>
                <a:lnTo>
                  <a:pt x="1624380" y="902982"/>
                </a:lnTo>
                <a:lnTo>
                  <a:pt x="1594637" y="873455"/>
                </a:lnTo>
                <a:lnTo>
                  <a:pt x="1558988" y="850976"/>
                </a:lnTo>
                <a:lnTo>
                  <a:pt x="1518564" y="836663"/>
                </a:lnTo>
                <a:lnTo>
                  <a:pt x="1474546" y="831646"/>
                </a:lnTo>
                <a:lnTo>
                  <a:pt x="1428597" y="837260"/>
                </a:lnTo>
                <a:lnTo>
                  <a:pt x="1386636" y="853173"/>
                </a:lnTo>
                <a:lnTo>
                  <a:pt x="1350022" y="878027"/>
                </a:lnTo>
                <a:lnTo>
                  <a:pt x="1320076" y="910475"/>
                </a:lnTo>
                <a:lnTo>
                  <a:pt x="1298117" y="949134"/>
                </a:lnTo>
                <a:lnTo>
                  <a:pt x="1285506" y="992670"/>
                </a:lnTo>
                <a:lnTo>
                  <a:pt x="0" y="992670"/>
                </a:lnTo>
                <a:lnTo>
                  <a:pt x="0" y="1052677"/>
                </a:lnTo>
                <a:lnTo>
                  <a:pt x="1286510" y="1052677"/>
                </a:lnTo>
                <a:lnTo>
                  <a:pt x="1298778" y="1096200"/>
                </a:lnTo>
                <a:lnTo>
                  <a:pt x="1320622" y="1134872"/>
                </a:lnTo>
                <a:lnTo>
                  <a:pt x="1350645" y="1167307"/>
                </a:lnTo>
                <a:lnTo>
                  <a:pt x="1387411" y="1192174"/>
                </a:lnTo>
                <a:lnTo>
                  <a:pt x="1429524" y="1208087"/>
                </a:lnTo>
                <a:lnTo>
                  <a:pt x="1475549" y="1213688"/>
                </a:lnTo>
                <a:lnTo>
                  <a:pt x="1519516" y="1208620"/>
                </a:lnTo>
                <a:lnTo>
                  <a:pt x="1559788" y="1194193"/>
                </a:lnTo>
                <a:lnTo>
                  <a:pt x="1595247" y="1171575"/>
                </a:lnTo>
                <a:lnTo>
                  <a:pt x="1613077" y="1153680"/>
                </a:lnTo>
                <a:lnTo>
                  <a:pt x="1624774" y="1141945"/>
                </a:lnTo>
                <a:lnTo>
                  <a:pt x="1647253" y="1106462"/>
                </a:lnTo>
                <a:lnTo>
                  <a:pt x="1661566" y="1066317"/>
                </a:lnTo>
                <a:lnTo>
                  <a:pt x="1666582" y="1022667"/>
                </a:lnTo>
                <a:close/>
              </a:path>
              <a:path w="1666875" h="1214120">
                <a:moveTo>
                  <a:pt x="1666582" y="191020"/>
                </a:moveTo>
                <a:lnTo>
                  <a:pt x="1661515" y="147066"/>
                </a:lnTo>
                <a:lnTo>
                  <a:pt x="1647063" y="106794"/>
                </a:lnTo>
                <a:lnTo>
                  <a:pt x="1624380" y="71335"/>
                </a:lnTo>
                <a:lnTo>
                  <a:pt x="1594637" y="41808"/>
                </a:lnTo>
                <a:lnTo>
                  <a:pt x="1558988" y="19329"/>
                </a:lnTo>
                <a:lnTo>
                  <a:pt x="1518564" y="5016"/>
                </a:lnTo>
                <a:lnTo>
                  <a:pt x="1474546" y="0"/>
                </a:lnTo>
                <a:lnTo>
                  <a:pt x="1428597" y="5613"/>
                </a:lnTo>
                <a:lnTo>
                  <a:pt x="1386636" y="21526"/>
                </a:lnTo>
                <a:lnTo>
                  <a:pt x="1350022" y="46380"/>
                </a:lnTo>
                <a:lnTo>
                  <a:pt x="1320076" y="78828"/>
                </a:lnTo>
                <a:lnTo>
                  <a:pt x="1298117" y="117487"/>
                </a:lnTo>
                <a:lnTo>
                  <a:pt x="1285506" y="161023"/>
                </a:lnTo>
                <a:lnTo>
                  <a:pt x="0" y="161023"/>
                </a:lnTo>
                <a:lnTo>
                  <a:pt x="0" y="221030"/>
                </a:lnTo>
                <a:lnTo>
                  <a:pt x="1286510" y="221030"/>
                </a:lnTo>
                <a:lnTo>
                  <a:pt x="1298778" y="264553"/>
                </a:lnTo>
                <a:lnTo>
                  <a:pt x="1320622" y="303225"/>
                </a:lnTo>
                <a:lnTo>
                  <a:pt x="1350645" y="335673"/>
                </a:lnTo>
                <a:lnTo>
                  <a:pt x="1387411" y="360527"/>
                </a:lnTo>
                <a:lnTo>
                  <a:pt x="1429524" y="376440"/>
                </a:lnTo>
                <a:lnTo>
                  <a:pt x="1475549" y="382054"/>
                </a:lnTo>
                <a:lnTo>
                  <a:pt x="1519516" y="376974"/>
                </a:lnTo>
                <a:lnTo>
                  <a:pt x="1559788" y="362546"/>
                </a:lnTo>
                <a:lnTo>
                  <a:pt x="1595247" y="339928"/>
                </a:lnTo>
                <a:lnTo>
                  <a:pt x="1624774" y="310299"/>
                </a:lnTo>
                <a:lnTo>
                  <a:pt x="1647253" y="274815"/>
                </a:lnTo>
                <a:lnTo>
                  <a:pt x="1661566" y="234670"/>
                </a:lnTo>
                <a:lnTo>
                  <a:pt x="1666582" y="191020"/>
                </a:lnTo>
                <a:close/>
              </a:path>
            </a:pathLst>
          </a:custGeom>
          <a:solidFill>
            <a:srgbClr val="F7F7F2"/>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TotalTime>
  <Words>2412</Words>
  <Application>Microsoft Office PowerPoint</Application>
  <PresentationFormat>Custom</PresentationFormat>
  <Paragraphs>90</Paragraphs>
  <Slides>13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Bell MT</vt:lpstr>
      <vt:lpstr>Calibri</vt:lpstr>
      <vt:lpstr>Times New Roman</vt:lpstr>
      <vt:lpstr>Office Theme</vt:lpstr>
      <vt:lpstr>PowerPoint Presentation</vt:lpstr>
      <vt:lpstr>PowerPoint Presentation</vt:lpstr>
      <vt:lpstr>The content and instruction made throughout this course are provided solely for  reference and educational purposes to students, traders, and analysts (Participants).</vt:lpstr>
      <vt:lpstr>PowerPoint Presentation</vt:lpstr>
      <vt:lpstr>In this lesson, you will  learn the following:</vt:lpstr>
      <vt:lpstr>“ON EDGE,  TREND RUN UP”</vt:lpstr>
      <vt:lpstr>PowerPoint Presentation</vt:lpstr>
      <vt:lpstr>PowerPoint Presentation</vt:lpstr>
      <vt:lpstr>PAUSES IN A  TREND RUN</vt:lpstr>
      <vt:lpstr>QUIZ #11</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Lesson eleven</dc:title>
  <dc:creator>Kateryna Demchuk</dc:creator>
  <cp:keywords>DAE8ZPw1cEo,BAD9Sxa1z7Q</cp:keywords>
  <cp:lastModifiedBy>GDMedici</cp:lastModifiedBy>
  <cp:revision>9</cp:revision>
  <dcterms:created xsi:type="dcterms:W3CDTF">2022-03-30T14:17:52Z</dcterms:created>
  <dcterms:modified xsi:type="dcterms:W3CDTF">2022-05-14T16:16:04Z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2022-03-30T00:00:00Z</vt:filetime>
  </property>
  <property fmtid="{D5CDD505-2E9C-101B-9397-08002B2CF9AE}" pid="3" name="Creator">
    <vt:lpwstr>Canva</vt:lpwstr>
  </property>
  <property fmtid="{D5CDD505-2E9C-101B-9397-08002B2CF9AE}" pid="4" name="LastSaved">
    <vt:filetime>2022-03-30T00:00:00Z</vt:filetime>
  </property>
</Properties>
</file>